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3902075" cy="3121025"/>
  <p:notesSz cx="12192000" cy="6858000"/>
  <p:defaultTextStyle>
    <a:defPPr>
      <a:defRPr lang="de-DE"/>
    </a:defPPr>
    <a:lvl1pPr marL="0" algn="l" defTabSz="337048">
      <a:defRPr sz="663">
        <a:solidFill>
          <a:schemeClr val="tx1"/>
        </a:solidFill>
        <a:latin typeface="+mn-lt"/>
        <a:ea typeface="+mn-ea"/>
        <a:cs typeface="+mn-cs"/>
      </a:defRPr>
    </a:lvl1pPr>
    <a:lvl2pPr marL="168524" algn="l" defTabSz="337048">
      <a:defRPr sz="663">
        <a:solidFill>
          <a:schemeClr val="tx1"/>
        </a:solidFill>
        <a:latin typeface="+mn-lt"/>
        <a:ea typeface="+mn-ea"/>
        <a:cs typeface="+mn-cs"/>
      </a:defRPr>
    </a:lvl2pPr>
    <a:lvl3pPr marL="337048" algn="l" defTabSz="337048">
      <a:defRPr sz="663">
        <a:solidFill>
          <a:schemeClr val="tx1"/>
        </a:solidFill>
        <a:latin typeface="+mn-lt"/>
        <a:ea typeface="+mn-ea"/>
        <a:cs typeface="+mn-cs"/>
      </a:defRPr>
    </a:lvl3pPr>
    <a:lvl4pPr marL="505572" algn="l" defTabSz="337048">
      <a:defRPr sz="663">
        <a:solidFill>
          <a:schemeClr val="tx1"/>
        </a:solidFill>
        <a:latin typeface="+mn-lt"/>
        <a:ea typeface="+mn-ea"/>
        <a:cs typeface="+mn-cs"/>
      </a:defRPr>
    </a:lvl4pPr>
    <a:lvl5pPr marL="674096" algn="l" defTabSz="337048">
      <a:defRPr sz="663">
        <a:solidFill>
          <a:schemeClr val="tx1"/>
        </a:solidFill>
        <a:latin typeface="+mn-lt"/>
        <a:ea typeface="+mn-ea"/>
        <a:cs typeface="+mn-cs"/>
      </a:defRPr>
    </a:lvl5pPr>
    <a:lvl6pPr marL="842620" algn="l" defTabSz="337048">
      <a:defRPr sz="663">
        <a:solidFill>
          <a:schemeClr val="tx1"/>
        </a:solidFill>
        <a:latin typeface="+mn-lt"/>
        <a:ea typeface="+mn-ea"/>
        <a:cs typeface="+mn-cs"/>
      </a:defRPr>
    </a:lvl6pPr>
    <a:lvl7pPr marL="1011144" algn="l" defTabSz="337048">
      <a:defRPr sz="663">
        <a:solidFill>
          <a:schemeClr val="tx1"/>
        </a:solidFill>
        <a:latin typeface="+mn-lt"/>
        <a:ea typeface="+mn-ea"/>
        <a:cs typeface="+mn-cs"/>
      </a:defRPr>
    </a:lvl7pPr>
    <a:lvl8pPr marL="1179667" algn="l" defTabSz="337048">
      <a:defRPr sz="663">
        <a:solidFill>
          <a:schemeClr val="tx1"/>
        </a:solidFill>
        <a:latin typeface="+mn-lt"/>
        <a:ea typeface="+mn-ea"/>
        <a:cs typeface="+mn-cs"/>
      </a:defRPr>
    </a:lvl8pPr>
    <a:lvl9pPr marL="1348191" algn="l" defTabSz="337048">
      <a:defRPr sz="663">
        <a:solidFill>
          <a:schemeClr val="tx1"/>
        </a:solidFill>
        <a:latin typeface="+mn-lt"/>
        <a:ea typeface="+mn-ea"/>
        <a:cs typeface="+mn-cs"/>
      </a:defRPr>
    </a:lvl9pPr>
  </p:defaultTextStyle>
  <p:extLst>
    <p:ext uri="{EFAFB233-063F-42B5-8137-9DF3F51BA10A}">
      <p15:sldGuideLst xmlns:p15="http://schemas.microsoft.com/office/powerpoint/2012/main">
        <p15:guide id="1" orient="horz" pos="983" userDrawn="1">
          <p15:clr>
            <a:srgbClr val="A4A3A4"/>
          </p15:clr>
        </p15:guide>
        <p15:guide id="2" pos="92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7685DF-BC02-875D-88AF-8D4CD99B3815}">
  <a:tblStyle styleId="{D57685DF-BC02-875D-88AF-8D4CD99B3815}" styleName="Mittlere Formatvorlage 2 - Akz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62" autoAdjust="0"/>
    <p:restoredTop sz="94660"/>
  </p:normalViewPr>
  <p:slideViewPr>
    <p:cSldViewPr>
      <p:cViewPr varScale="1">
        <p:scale>
          <a:sx n="195" d="100"/>
          <a:sy n="195" d="100"/>
        </p:scale>
        <p:origin x="2176" y="104"/>
      </p:cViewPr>
      <p:guideLst>
        <p:guide orient="horz" pos="983"/>
        <p:guide pos="92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487760" y="510779"/>
            <a:ext cx="2926556" cy="1086579"/>
          </a:xfrm>
        </p:spPr>
        <p:txBody>
          <a:bodyPr anchor="b"/>
          <a:lstStyle>
            <a:lvl1pPr algn="ctr">
              <a:defRPr sz="1921"/>
            </a:lvl1pPr>
          </a:lstStyle>
          <a:p>
            <a:pPr>
              <a:defRPr/>
            </a:pPr>
            <a:r>
              <a:rPr lang="de-DE"/>
              <a:t>Mastertitelformat bearbeiten</a:t>
            </a:r>
            <a:endParaRPr/>
          </a:p>
        </p:txBody>
      </p:sp>
      <p:sp>
        <p:nvSpPr>
          <p:cNvPr id="3" name="Untertitel 2"/>
          <p:cNvSpPr>
            <a:spLocks noGrp="1"/>
          </p:cNvSpPr>
          <p:nvPr>
            <p:ph type="subTitle" idx="1"/>
          </p:nvPr>
        </p:nvSpPr>
        <p:spPr bwMode="auto">
          <a:xfrm>
            <a:off x="487760" y="1639261"/>
            <a:ext cx="2926556" cy="753525"/>
          </a:xfrm>
        </p:spPr>
        <p:txBody>
          <a:bodyPr/>
          <a:lstStyle>
            <a:lvl1pPr marL="0" indent="0" algn="ctr">
              <a:buNone/>
              <a:defRPr sz="768"/>
            </a:lvl1pPr>
            <a:lvl2pPr marL="146350" indent="0" algn="ctr">
              <a:buNone/>
              <a:defRPr sz="640"/>
            </a:lvl2pPr>
            <a:lvl3pPr marL="292699" indent="0" algn="ctr">
              <a:buNone/>
              <a:defRPr sz="576"/>
            </a:lvl3pPr>
            <a:lvl4pPr marL="439049" indent="0" algn="ctr">
              <a:buNone/>
              <a:defRPr sz="512"/>
            </a:lvl4pPr>
            <a:lvl5pPr marL="585399" indent="0" algn="ctr">
              <a:buNone/>
              <a:defRPr sz="512"/>
            </a:lvl5pPr>
            <a:lvl6pPr marL="731749" indent="0" algn="ctr">
              <a:buNone/>
              <a:defRPr sz="512"/>
            </a:lvl6pPr>
            <a:lvl7pPr marL="878098" indent="0" algn="ctr">
              <a:buNone/>
              <a:defRPr sz="512"/>
            </a:lvl7pPr>
            <a:lvl8pPr marL="1024448" indent="0" algn="ctr">
              <a:buNone/>
              <a:defRPr sz="512"/>
            </a:lvl8pPr>
            <a:lvl9pPr marL="1170798" indent="0" algn="ctr">
              <a:buNone/>
              <a:defRPr sz="512"/>
            </a:lvl9pPr>
          </a:lstStyle>
          <a:p>
            <a:pPr>
              <a:defRPr/>
            </a:pPr>
            <a:r>
              <a:rPr lang="de-DE"/>
              <a:t>Master-Untertitelformat bearbeiten</a:t>
            </a:r>
            <a:endParaRPr/>
          </a:p>
        </p:txBody>
      </p:sp>
      <p:sp>
        <p:nvSpPr>
          <p:cNvPr id="10" name="Datumsplatzhalter 3">
            <a:extLst>
              <a:ext uri="{FF2B5EF4-FFF2-40B4-BE49-F238E27FC236}">
                <a16:creationId xmlns:a16="http://schemas.microsoft.com/office/drawing/2014/main" id="{4169A47B-2842-4BDC-9BF9-A5CCE28DC1EA}"/>
              </a:ext>
            </a:extLst>
          </p:cNvPr>
          <p:cNvSpPr>
            <a:spLocks noGrp="1"/>
          </p:cNvSpPr>
          <p:nvPr>
            <p:ph type="dt" sz="half" idx="2"/>
          </p:nvPr>
        </p:nvSpPr>
        <p:spPr bwMode="auto">
          <a:xfrm>
            <a:off x="268268" y="2892728"/>
            <a:ext cx="877967" cy="166166"/>
          </a:xfrm>
          <a:prstGeom prst="rect">
            <a:avLst/>
          </a:prstGeom>
        </p:spPr>
        <p:txBody>
          <a:bodyPr vert="horz" lIns="91440" tIns="45720" rIns="91440" bIns="45720" rtlCol="0" anchor="ctr"/>
          <a:lstStyle>
            <a:lvl1pPr algn="l">
              <a:defRPr sz="384">
                <a:solidFill>
                  <a:schemeClr val="tx1">
                    <a:tint val="75000"/>
                  </a:schemeClr>
                </a:solidFill>
              </a:defRPr>
            </a:lvl1pPr>
          </a:lstStyle>
          <a:p>
            <a:pPr>
              <a:defRPr/>
            </a:pPr>
            <a:fld id="{E0798E4C-540E-48FA-B028-214886560CDF}" type="datetimeFigureOut">
              <a:rPr lang="de-DE"/>
              <a:t>13.04.2022</a:t>
            </a:fld>
            <a:endParaRPr lang="de-DE"/>
          </a:p>
        </p:txBody>
      </p:sp>
      <p:sp>
        <p:nvSpPr>
          <p:cNvPr id="11" name="Foliennummernplatzhalter 5">
            <a:extLst>
              <a:ext uri="{FF2B5EF4-FFF2-40B4-BE49-F238E27FC236}">
                <a16:creationId xmlns:a16="http://schemas.microsoft.com/office/drawing/2014/main" id="{6E1CA444-A6D9-42DE-BA04-B0147F2275D6}"/>
              </a:ext>
            </a:extLst>
          </p:cNvPr>
          <p:cNvSpPr>
            <a:spLocks noGrp="1"/>
          </p:cNvSpPr>
          <p:nvPr>
            <p:ph type="sldNum" sz="quarter" idx="4"/>
          </p:nvPr>
        </p:nvSpPr>
        <p:spPr bwMode="auto">
          <a:xfrm>
            <a:off x="2755840" y="2892728"/>
            <a:ext cx="877967" cy="166166"/>
          </a:xfrm>
          <a:prstGeom prst="rect">
            <a:avLst/>
          </a:prstGeom>
        </p:spPr>
        <p:txBody>
          <a:bodyPr vert="horz" lIns="91440" tIns="45720" rIns="91440" bIns="45720" rtlCol="0" anchor="ctr"/>
          <a:lstStyle>
            <a:lvl1pPr algn="r">
              <a:defRPr sz="384">
                <a:solidFill>
                  <a:schemeClr val="tx1">
                    <a:tint val="75000"/>
                  </a:schemeClr>
                </a:solidFill>
              </a:defRPr>
            </a:lvl1pPr>
          </a:lstStyle>
          <a:p>
            <a:pPr>
              <a:defRPr/>
            </a:pPr>
            <a:fld id="{7B4AC273-E5F9-4980-A5DC-FA022CB69B99}" type="slidenum">
              <a:rPr lang="de-DE"/>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Vertikaler Textplatzhalter 2"/>
          <p:cNvSpPr>
            <a:spLocks noGrp="1"/>
          </p:cNvSpPr>
          <p:nvPr>
            <p:ph type="body" orient="vert" idx="1"/>
          </p:nvPr>
        </p:nvSpPr>
        <p:spPr bwMode="auto"/>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2" name="Vertikaler Titel 1"/>
          <p:cNvSpPr>
            <a:spLocks noGrp="1"/>
          </p:cNvSpPr>
          <p:nvPr>
            <p:ph type="title" orient="vert"/>
          </p:nvPr>
        </p:nvSpPr>
        <p:spPr bwMode="auto">
          <a:xfrm>
            <a:off x="2792422" y="166166"/>
            <a:ext cx="841385" cy="2644924"/>
          </a:xfrm>
        </p:spPr>
        <p:txBody>
          <a:bodyPr vert="eaVert"/>
          <a:lstStyle/>
          <a:p>
            <a:pPr>
              <a:defRPr/>
            </a:pPr>
            <a:r>
              <a:rPr lang="de-DE"/>
              <a:t>Mastertitelformat bearbeiten</a:t>
            </a:r>
            <a:endParaRPr/>
          </a:p>
        </p:txBody>
      </p:sp>
      <p:sp>
        <p:nvSpPr>
          <p:cNvPr id="3" name="Vertikaler Textplatzhalter 2"/>
          <p:cNvSpPr>
            <a:spLocks noGrp="1"/>
          </p:cNvSpPr>
          <p:nvPr>
            <p:ph type="body" orient="vert" idx="1"/>
          </p:nvPr>
        </p:nvSpPr>
        <p:spPr bwMode="auto">
          <a:xfrm>
            <a:off x="268268" y="166166"/>
            <a:ext cx="2475379" cy="2644924"/>
          </a:xfrm>
        </p:spPr>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a:xfrm>
            <a:off x="268268" y="2892728"/>
            <a:ext cx="877967" cy="166166"/>
          </a:xfrm>
          <a:prstGeom prst="rect">
            <a:avLst/>
          </a:prstGeom>
        </p:spPr>
        <p:txBody>
          <a:bodyPr/>
          <a:lstStyle/>
          <a:p>
            <a:pPr>
              <a:defRPr/>
            </a:pPr>
            <a:fld id="{E0798E4C-540E-48FA-B028-214886560CDF}" type="datetimeFigureOut">
              <a:rPr lang="de-DE"/>
              <a:t>13.04.2022</a:t>
            </a:fld>
            <a:endParaRPr lang="de-DE"/>
          </a:p>
        </p:txBody>
      </p:sp>
      <p:sp>
        <p:nvSpPr>
          <p:cNvPr id="5" name="Fußzeilenplatzhalter 4"/>
          <p:cNvSpPr>
            <a:spLocks noGrp="1"/>
          </p:cNvSpPr>
          <p:nvPr>
            <p:ph type="ftr" sz="quarter" idx="11"/>
          </p:nvPr>
        </p:nvSpPr>
        <p:spPr bwMode="auto">
          <a:xfrm>
            <a:off x="1292563" y="2892728"/>
            <a:ext cx="1316950" cy="166166"/>
          </a:xfrm>
          <a:prstGeom prst="rect">
            <a:avLst/>
          </a:prstGeom>
        </p:spPr>
        <p:txBody>
          <a:bodyPr/>
          <a:lstStyle/>
          <a:p>
            <a:pPr>
              <a:defRPr/>
            </a:pPr>
            <a:endParaRPr lang="de-DE"/>
          </a:p>
        </p:txBody>
      </p:sp>
      <p:sp>
        <p:nvSpPr>
          <p:cNvPr id="6" name="Foliennummernplatzhalter 5"/>
          <p:cNvSpPr>
            <a:spLocks noGrp="1"/>
          </p:cNvSpPr>
          <p:nvPr>
            <p:ph type="sldNum" sz="quarter" idx="12"/>
          </p:nvPr>
        </p:nvSpPr>
        <p:spPr bwMode="auto">
          <a:xfrm>
            <a:off x="2755840" y="2892728"/>
            <a:ext cx="877967" cy="166166"/>
          </a:xfrm>
          <a:prstGeom prst="rect">
            <a:avLst/>
          </a:prstGeom>
        </p:spPr>
        <p:txBody>
          <a:bodyPr/>
          <a:lstStyle/>
          <a:p>
            <a:pPr>
              <a:defRPr/>
            </a:pPr>
            <a:fld id="{7B4AC273-E5F9-4980-A5DC-FA022CB69B99}" type="slidenum">
              <a:rPr lang="de-DE"/>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a:xfrm>
            <a:off x="268268" y="830829"/>
            <a:ext cx="3365540" cy="1855144"/>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a:xfrm>
            <a:off x="268268" y="2892728"/>
            <a:ext cx="877967" cy="166166"/>
          </a:xfrm>
          <a:prstGeom prst="rect">
            <a:avLst/>
          </a:prstGeom>
        </p:spPr>
        <p:txBody>
          <a:bodyPr/>
          <a:lstStyle/>
          <a:p>
            <a:pPr>
              <a:defRPr/>
            </a:pPr>
            <a:fld id="{E0798E4C-540E-48FA-B028-214886560CDF}" type="datetimeFigureOut">
              <a:rPr lang="de-DE"/>
              <a:t>13.04.2022</a:t>
            </a:fld>
            <a:endParaRPr lang="de-DE"/>
          </a:p>
        </p:txBody>
      </p:sp>
      <p:sp>
        <p:nvSpPr>
          <p:cNvPr id="5" name="Fußzeilenplatzhalter 4"/>
          <p:cNvSpPr>
            <a:spLocks noGrp="1"/>
          </p:cNvSpPr>
          <p:nvPr>
            <p:ph type="ftr" sz="quarter" idx="11"/>
          </p:nvPr>
        </p:nvSpPr>
        <p:spPr bwMode="auto">
          <a:xfrm>
            <a:off x="1292563" y="2892728"/>
            <a:ext cx="1316950" cy="166166"/>
          </a:xfrm>
          <a:prstGeom prst="rect">
            <a:avLst/>
          </a:prstGeom>
        </p:spPr>
        <p:txBody>
          <a:bodyPr/>
          <a:lstStyle/>
          <a:p>
            <a:pPr>
              <a:defRPr/>
            </a:pPr>
            <a:endParaRPr lang="de-DE"/>
          </a:p>
        </p:txBody>
      </p:sp>
      <p:sp>
        <p:nvSpPr>
          <p:cNvPr id="6" name="Foliennummernplatzhalter 5"/>
          <p:cNvSpPr>
            <a:spLocks noGrp="1"/>
          </p:cNvSpPr>
          <p:nvPr>
            <p:ph type="sldNum" sz="quarter" idx="12"/>
          </p:nvPr>
        </p:nvSpPr>
        <p:spPr bwMode="auto">
          <a:xfrm>
            <a:off x="2755840" y="2892728"/>
            <a:ext cx="877967" cy="166166"/>
          </a:xfrm>
          <a:prstGeom prst="rect">
            <a:avLst/>
          </a:prstGeom>
        </p:spPr>
        <p:txBody>
          <a:bodyPr/>
          <a:lstStyle/>
          <a:p>
            <a:pPr>
              <a:defRPr/>
            </a:pPr>
            <a:fld id="{7B4AC273-E5F9-4980-A5DC-FA022CB69B99}" type="slidenum">
              <a:rPr lang="de-DE"/>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66235" y="778090"/>
            <a:ext cx="3365540" cy="1298259"/>
          </a:xfrm>
        </p:spPr>
        <p:txBody>
          <a:bodyPr anchor="b"/>
          <a:lstStyle>
            <a:lvl1pPr>
              <a:defRPr sz="1921"/>
            </a:lvl1pPr>
          </a:lstStyle>
          <a:p>
            <a:pPr>
              <a:defRPr/>
            </a:pPr>
            <a:r>
              <a:rPr lang="de-DE"/>
              <a:t>Mastertitelformat bearbeiten</a:t>
            </a:r>
            <a:endParaRPr/>
          </a:p>
        </p:txBody>
      </p:sp>
      <p:sp>
        <p:nvSpPr>
          <p:cNvPr id="3" name="Textplatzhalter 2"/>
          <p:cNvSpPr>
            <a:spLocks noGrp="1"/>
          </p:cNvSpPr>
          <p:nvPr>
            <p:ph type="body" idx="1"/>
          </p:nvPr>
        </p:nvSpPr>
        <p:spPr bwMode="auto">
          <a:xfrm>
            <a:off x="266235" y="2088631"/>
            <a:ext cx="3365540" cy="682724"/>
          </a:xfrm>
        </p:spPr>
        <p:txBody>
          <a:bodyPr/>
          <a:lstStyle>
            <a:lvl1pPr marL="0" indent="0">
              <a:buNone/>
              <a:defRPr sz="768">
                <a:solidFill>
                  <a:schemeClr val="tx1">
                    <a:tint val="75000"/>
                  </a:schemeClr>
                </a:solidFill>
              </a:defRPr>
            </a:lvl1pPr>
            <a:lvl2pPr marL="146350" indent="0">
              <a:buNone/>
              <a:defRPr sz="640">
                <a:solidFill>
                  <a:schemeClr val="tx1">
                    <a:tint val="75000"/>
                  </a:schemeClr>
                </a:solidFill>
              </a:defRPr>
            </a:lvl2pPr>
            <a:lvl3pPr marL="292699" indent="0">
              <a:buNone/>
              <a:defRPr sz="576">
                <a:solidFill>
                  <a:schemeClr val="tx1">
                    <a:tint val="75000"/>
                  </a:schemeClr>
                </a:solidFill>
              </a:defRPr>
            </a:lvl3pPr>
            <a:lvl4pPr marL="439049" indent="0">
              <a:buNone/>
              <a:defRPr sz="512">
                <a:solidFill>
                  <a:schemeClr val="tx1">
                    <a:tint val="75000"/>
                  </a:schemeClr>
                </a:solidFill>
              </a:defRPr>
            </a:lvl4pPr>
            <a:lvl5pPr marL="585399" indent="0">
              <a:buNone/>
              <a:defRPr sz="512">
                <a:solidFill>
                  <a:schemeClr val="tx1">
                    <a:tint val="75000"/>
                  </a:schemeClr>
                </a:solidFill>
              </a:defRPr>
            </a:lvl5pPr>
            <a:lvl6pPr marL="731749" indent="0">
              <a:buNone/>
              <a:defRPr sz="512">
                <a:solidFill>
                  <a:schemeClr val="tx1">
                    <a:tint val="75000"/>
                  </a:schemeClr>
                </a:solidFill>
              </a:defRPr>
            </a:lvl6pPr>
            <a:lvl7pPr marL="878098" indent="0">
              <a:buNone/>
              <a:defRPr sz="512">
                <a:solidFill>
                  <a:schemeClr val="tx1">
                    <a:tint val="75000"/>
                  </a:schemeClr>
                </a:solidFill>
              </a:defRPr>
            </a:lvl7pPr>
            <a:lvl8pPr marL="1024448" indent="0">
              <a:buNone/>
              <a:defRPr sz="512">
                <a:solidFill>
                  <a:schemeClr val="tx1">
                    <a:tint val="75000"/>
                  </a:schemeClr>
                </a:solidFill>
              </a:defRPr>
            </a:lvl8pPr>
            <a:lvl9pPr marL="1170798" indent="0">
              <a:buNone/>
              <a:defRPr sz="512">
                <a:solidFill>
                  <a:schemeClr val="tx1">
                    <a:tint val="75000"/>
                  </a:schemeClr>
                </a:solidFill>
              </a:defRPr>
            </a:lvl9pPr>
          </a:lstStyle>
          <a:p>
            <a:pPr lvl="0">
              <a:defRPr/>
            </a:pPr>
            <a:r>
              <a:rPr lang="de-DE"/>
              <a:t>Mastertextformat bearbeiten</a:t>
            </a:r>
            <a:endParaRPr/>
          </a:p>
        </p:txBody>
      </p:sp>
      <p:sp>
        <p:nvSpPr>
          <p:cNvPr id="4" name="Datumsplatzhalter 3"/>
          <p:cNvSpPr>
            <a:spLocks noGrp="1"/>
          </p:cNvSpPr>
          <p:nvPr>
            <p:ph type="dt" sz="half" idx="10"/>
          </p:nvPr>
        </p:nvSpPr>
        <p:spPr bwMode="auto">
          <a:xfrm>
            <a:off x="268268" y="2892728"/>
            <a:ext cx="877967" cy="166166"/>
          </a:xfrm>
          <a:prstGeom prst="rect">
            <a:avLst/>
          </a:prstGeom>
        </p:spPr>
        <p:txBody>
          <a:bodyPr/>
          <a:lstStyle/>
          <a:p>
            <a:pPr>
              <a:defRPr/>
            </a:pPr>
            <a:fld id="{E0798E4C-540E-48FA-B028-214886560CDF}" type="datetimeFigureOut">
              <a:rPr lang="de-DE"/>
              <a:t>13.04.2022</a:t>
            </a:fld>
            <a:endParaRPr lang="de-DE"/>
          </a:p>
        </p:txBody>
      </p:sp>
      <p:sp>
        <p:nvSpPr>
          <p:cNvPr id="5" name="Fußzeilenplatzhalter 4"/>
          <p:cNvSpPr>
            <a:spLocks noGrp="1"/>
          </p:cNvSpPr>
          <p:nvPr>
            <p:ph type="ftr" sz="quarter" idx="11"/>
          </p:nvPr>
        </p:nvSpPr>
        <p:spPr bwMode="auto">
          <a:xfrm>
            <a:off x="1292563" y="2892728"/>
            <a:ext cx="1316950" cy="166166"/>
          </a:xfrm>
          <a:prstGeom prst="rect">
            <a:avLst/>
          </a:prstGeom>
        </p:spPr>
        <p:txBody>
          <a:bodyPr/>
          <a:lstStyle/>
          <a:p>
            <a:pPr>
              <a:defRPr/>
            </a:pPr>
            <a:endParaRPr lang="de-DE"/>
          </a:p>
        </p:txBody>
      </p:sp>
      <p:sp>
        <p:nvSpPr>
          <p:cNvPr id="6" name="Foliennummernplatzhalter 5"/>
          <p:cNvSpPr>
            <a:spLocks noGrp="1"/>
          </p:cNvSpPr>
          <p:nvPr>
            <p:ph type="sldNum" sz="quarter" idx="12"/>
          </p:nvPr>
        </p:nvSpPr>
        <p:spPr bwMode="auto">
          <a:xfrm>
            <a:off x="2755840" y="2892728"/>
            <a:ext cx="877967" cy="166166"/>
          </a:xfrm>
          <a:prstGeom prst="rect">
            <a:avLst/>
          </a:prstGeom>
        </p:spPr>
        <p:txBody>
          <a:bodyPr/>
          <a:lstStyle/>
          <a:p>
            <a:pPr>
              <a:defRPr/>
            </a:pPr>
            <a:fld id="{7B4AC273-E5F9-4980-A5DC-FA022CB69B99}"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sz="half" idx="1"/>
          </p:nvPr>
        </p:nvSpPr>
        <p:spPr bwMode="auto">
          <a:xfrm>
            <a:off x="268268" y="830828"/>
            <a:ext cx="1658382" cy="1980262"/>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1975425" y="830828"/>
            <a:ext cx="1658382" cy="1980262"/>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68776" y="166166"/>
            <a:ext cx="3365540" cy="603254"/>
          </a:xfrm>
        </p:spPr>
        <p:txBody>
          <a:bodyPr/>
          <a:lstStyle/>
          <a:p>
            <a:pPr>
              <a:defRPr/>
            </a:pPr>
            <a:r>
              <a:rPr lang="de-DE"/>
              <a:t>Mastertitelformat bearbeiten</a:t>
            </a:r>
            <a:endParaRPr/>
          </a:p>
        </p:txBody>
      </p:sp>
      <p:sp>
        <p:nvSpPr>
          <p:cNvPr id="3" name="Textplatzhalter 2"/>
          <p:cNvSpPr>
            <a:spLocks noGrp="1"/>
          </p:cNvSpPr>
          <p:nvPr>
            <p:ph type="body" idx="1"/>
          </p:nvPr>
        </p:nvSpPr>
        <p:spPr bwMode="auto">
          <a:xfrm>
            <a:off x="268776" y="765085"/>
            <a:ext cx="1650760" cy="374956"/>
          </a:xfrm>
        </p:spPr>
        <p:txBody>
          <a:bodyPr anchor="b"/>
          <a:lstStyle>
            <a:lvl1pPr marL="0" indent="0">
              <a:buNone/>
              <a:defRPr sz="768" b="1"/>
            </a:lvl1pPr>
            <a:lvl2pPr marL="146350" indent="0">
              <a:buNone/>
              <a:defRPr sz="640" b="1"/>
            </a:lvl2pPr>
            <a:lvl3pPr marL="292699" indent="0">
              <a:buNone/>
              <a:defRPr sz="576" b="1"/>
            </a:lvl3pPr>
            <a:lvl4pPr marL="439049" indent="0">
              <a:buNone/>
              <a:defRPr sz="512" b="1"/>
            </a:lvl4pPr>
            <a:lvl5pPr marL="585399" indent="0">
              <a:buNone/>
              <a:defRPr sz="512" b="1"/>
            </a:lvl5pPr>
            <a:lvl6pPr marL="731749" indent="0">
              <a:buNone/>
              <a:defRPr sz="512" b="1"/>
            </a:lvl6pPr>
            <a:lvl7pPr marL="878098" indent="0">
              <a:buNone/>
              <a:defRPr sz="512" b="1"/>
            </a:lvl7pPr>
            <a:lvl8pPr marL="1024448" indent="0">
              <a:buNone/>
              <a:defRPr sz="512" b="1"/>
            </a:lvl8pPr>
            <a:lvl9pPr marL="1170798" indent="0">
              <a:buNone/>
              <a:defRPr sz="512" b="1"/>
            </a:lvl9pPr>
          </a:lstStyle>
          <a:p>
            <a:pPr lvl="0">
              <a:defRPr/>
            </a:pPr>
            <a:r>
              <a:rPr lang="de-DE"/>
              <a:t>Mastertextformat bearbeiten</a:t>
            </a:r>
            <a:endParaRPr/>
          </a:p>
        </p:txBody>
      </p:sp>
      <p:sp>
        <p:nvSpPr>
          <p:cNvPr id="4" name="Inhaltsplatzhalter 3"/>
          <p:cNvSpPr>
            <a:spLocks noGrp="1"/>
          </p:cNvSpPr>
          <p:nvPr>
            <p:ph sz="half" idx="2"/>
          </p:nvPr>
        </p:nvSpPr>
        <p:spPr bwMode="auto">
          <a:xfrm>
            <a:off x="268776" y="1140040"/>
            <a:ext cx="1650760" cy="1676829"/>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1975426" y="765085"/>
            <a:ext cx="1658890" cy="374956"/>
          </a:xfrm>
        </p:spPr>
        <p:txBody>
          <a:bodyPr anchor="b"/>
          <a:lstStyle>
            <a:lvl1pPr marL="0" indent="0">
              <a:buNone/>
              <a:defRPr sz="768" b="1"/>
            </a:lvl1pPr>
            <a:lvl2pPr marL="146350" indent="0">
              <a:buNone/>
              <a:defRPr sz="640" b="1"/>
            </a:lvl2pPr>
            <a:lvl3pPr marL="292699" indent="0">
              <a:buNone/>
              <a:defRPr sz="576" b="1"/>
            </a:lvl3pPr>
            <a:lvl4pPr marL="439049" indent="0">
              <a:buNone/>
              <a:defRPr sz="512" b="1"/>
            </a:lvl4pPr>
            <a:lvl5pPr marL="585399" indent="0">
              <a:buNone/>
              <a:defRPr sz="512" b="1"/>
            </a:lvl5pPr>
            <a:lvl6pPr marL="731749" indent="0">
              <a:buNone/>
              <a:defRPr sz="512" b="1"/>
            </a:lvl6pPr>
            <a:lvl7pPr marL="878098" indent="0">
              <a:buNone/>
              <a:defRPr sz="512" b="1"/>
            </a:lvl7pPr>
            <a:lvl8pPr marL="1024448" indent="0">
              <a:buNone/>
              <a:defRPr sz="512" b="1"/>
            </a:lvl8pPr>
            <a:lvl9pPr marL="1170798" indent="0">
              <a:buNone/>
              <a:defRPr sz="512" b="1"/>
            </a:lvl9pPr>
          </a:lstStyle>
          <a:p>
            <a:pPr lvl="0">
              <a:defRPr/>
            </a:pPr>
            <a:r>
              <a:rPr lang="de-DE"/>
              <a:t>Mastertextformat bearbeiten</a:t>
            </a:r>
            <a:endParaRPr/>
          </a:p>
        </p:txBody>
      </p:sp>
      <p:sp>
        <p:nvSpPr>
          <p:cNvPr id="6" name="Inhaltsplatzhalter 5"/>
          <p:cNvSpPr>
            <a:spLocks noGrp="1"/>
          </p:cNvSpPr>
          <p:nvPr>
            <p:ph sz="quarter" idx="4"/>
          </p:nvPr>
        </p:nvSpPr>
        <p:spPr bwMode="auto">
          <a:xfrm>
            <a:off x="1975426" y="1140040"/>
            <a:ext cx="1658890" cy="1676829"/>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68776" y="208068"/>
            <a:ext cx="1258521" cy="728239"/>
          </a:xfrm>
        </p:spPr>
        <p:txBody>
          <a:bodyPr anchor="b"/>
          <a:lstStyle>
            <a:lvl1pPr>
              <a:defRPr sz="1024"/>
            </a:lvl1pPr>
          </a:lstStyle>
          <a:p>
            <a:pPr>
              <a:defRPr/>
            </a:pPr>
            <a:r>
              <a:rPr lang="de-DE"/>
              <a:t>Mastertitelformat bearbeiten</a:t>
            </a:r>
            <a:endParaRPr/>
          </a:p>
        </p:txBody>
      </p:sp>
      <p:sp>
        <p:nvSpPr>
          <p:cNvPr id="3" name="Inhaltsplatzhalter 2"/>
          <p:cNvSpPr>
            <a:spLocks noGrp="1"/>
          </p:cNvSpPr>
          <p:nvPr>
            <p:ph idx="1"/>
          </p:nvPr>
        </p:nvSpPr>
        <p:spPr bwMode="auto">
          <a:xfrm>
            <a:off x="1658890" y="449370"/>
            <a:ext cx="1975425" cy="2217951"/>
          </a:xfrm>
        </p:spPr>
        <p:txBody>
          <a:bodyPr/>
          <a:lstStyle>
            <a:lvl1pPr>
              <a:defRPr sz="1024"/>
            </a:lvl1pPr>
            <a:lvl2pPr>
              <a:defRPr sz="896"/>
            </a:lvl2pPr>
            <a:lvl3pPr>
              <a:defRPr sz="768"/>
            </a:lvl3pPr>
            <a:lvl4pPr>
              <a:defRPr sz="640"/>
            </a:lvl4pPr>
            <a:lvl5pPr>
              <a:defRPr sz="640"/>
            </a:lvl5pPr>
            <a:lvl6pPr>
              <a:defRPr sz="640"/>
            </a:lvl6pPr>
            <a:lvl7pPr>
              <a:defRPr sz="640"/>
            </a:lvl7pPr>
            <a:lvl8pPr>
              <a:defRPr sz="640"/>
            </a:lvl8pPr>
            <a:lvl9pPr>
              <a:defRPr sz="64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extplatzhalter 3"/>
          <p:cNvSpPr>
            <a:spLocks noGrp="1"/>
          </p:cNvSpPr>
          <p:nvPr>
            <p:ph type="body" sz="half" idx="2"/>
          </p:nvPr>
        </p:nvSpPr>
        <p:spPr bwMode="auto">
          <a:xfrm>
            <a:off x="268776" y="936308"/>
            <a:ext cx="1258521" cy="1734625"/>
          </a:xfrm>
        </p:spPr>
        <p:txBody>
          <a:bodyPr/>
          <a:lstStyle>
            <a:lvl1pPr marL="0" indent="0">
              <a:buNone/>
              <a:defRPr sz="512"/>
            </a:lvl1pPr>
            <a:lvl2pPr marL="146350" indent="0">
              <a:buNone/>
              <a:defRPr sz="448"/>
            </a:lvl2pPr>
            <a:lvl3pPr marL="292699" indent="0">
              <a:buNone/>
              <a:defRPr sz="384"/>
            </a:lvl3pPr>
            <a:lvl4pPr marL="439049" indent="0">
              <a:buNone/>
              <a:defRPr sz="320"/>
            </a:lvl4pPr>
            <a:lvl5pPr marL="585399" indent="0">
              <a:buNone/>
              <a:defRPr sz="320"/>
            </a:lvl5pPr>
            <a:lvl6pPr marL="731749" indent="0">
              <a:buNone/>
              <a:defRPr sz="320"/>
            </a:lvl6pPr>
            <a:lvl7pPr marL="878098" indent="0">
              <a:buNone/>
              <a:defRPr sz="320"/>
            </a:lvl7pPr>
            <a:lvl8pPr marL="1024448" indent="0">
              <a:buNone/>
              <a:defRPr sz="320"/>
            </a:lvl8pPr>
            <a:lvl9pPr marL="1170798" indent="0">
              <a:buNone/>
              <a:defRPr sz="320"/>
            </a:lvl9pPr>
          </a:lstStyle>
          <a:p>
            <a:pPr lvl="0">
              <a:defRPr/>
            </a:pPr>
            <a:r>
              <a:rPr lang="de-DE"/>
              <a:t>Mastertextformat bearbeiten</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68776" y="208068"/>
            <a:ext cx="1258521" cy="728239"/>
          </a:xfrm>
        </p:spPr>
        <p:txBody>
          <a:bodyPr anchor="b"/>
          <a:lstStyle>
            <a:lvl1pPr>
              <a:defRPr sz="1024"/>
            </a:lvl1pPr>
          </a:lstStyle>
          <a:p>
            <a:pPr>
              <a:defRPr/>
            </a:pPr>
            <a:r>
              <a:rPr lang="de-DE"/>
              <a:t>Mastertitelformat bearbeiten</a:t>
            </a:r>
            <a:endParaRPr/>
          </a:p>
        </p:txBody>
      </p:sp>
      <p:sp>
        <p:nvSpPr>
          <p:cNvPr id="3" name="Bildplatzhalter 2"/>
          <p:cNvSpPr>
            <a:spLocks noGrp="1"/>
          </p:cNvSpPr>
          <p:nvPr>
            <p:ph type="pic" idx="1"/>
          </p:nvPr>
        </p:nvSpPr>
        <p:spPr bwMode="auto">
          <a:xfrm>
            <a:off x="1658890" y="449370"/>
            <a:ext cx="1975425" cy="2217951"/>
          </a:xfrm>
        </p:spPr>
        <p:txBody>
          <a:bodyPr/>
          <a:lstStyle>
            <a:lvl1pPr marL="0" indent="0">
              <a:buNone/>
              <a:defRPr sz="1024"/>
            </a:lvl1pPr>
            <a:lvl2pPr marL="146350" indent="0">
              <a:buNone/>
              <a:defRPr sz="896"/>
            </a:lvl2pPr>
            <a:lvl3pPr marL="292699" indent="0">
              <a:buNone/>
              <a:defRPr sz="768"/>
            </a:lvl3pPr>
            <a:lvl4pPr marL="439049" indent="0">
              <a:buNone/>
              <a:defRPr sz="640"/>
            </a:lvl4pPr>
            <a:lvl5pPr marL="585399" indent="0">
              <a:buNone/>
              <a:defRPr sz="640"/>
            </a:lvl5pPr>
            <a:lvl6pPr marL="731749" indent="0">
              <a:buNone/>
              <a:defRPr sz="640"/>
            </a:lvl6pPr>
            <a:lvl7pPr marL="878098" indent="0">
              <a:buNone/>
              <a:defRPr sz="640"/>
            </a:lvl7pPr>
            <a:lvl8pPr marL="1024448" indent="0">
              <a:buNone/>
              <a:defRPr sz="640"/>
            </a:lvl8pPr>
            <a:lvl9pPr marL="1170798" indent="0">
              <a:buNone/>
              <a:defRPr sz="640"/>
            </a:lvl9pPr>
          </a:lstStyle>
          <a:p>
            <a:pPr>
              <a:defRPr/>
            </a:pPr>
            <a:endParaRPr lang="de-DE"/>
          </a:p>
        </p:txBody>
      </p:sp>
      <p:sp>
        <p:nvSpPr>
          <p:cNvPr id="4" name="Textplatzhalter 3"/>
          <p:cNvSpPr>
            <a:spLocks noGrp="1"/>
          </p:cNvSpPr>
          <p:nvPr>
            <p:ph type="body" sz="half" idx="2"/>
          </p:nvPr>
        </p:nvSpPr>
        <p:spPr bwMode="auto">
          <a:xfrm>
            <a:off x="268776" y="936308"/>
            <a:ext cx="1258521" cy="1734625"/>
          </a:xfrm>
        </p:spPr>
        <p:txBody>
          <a:bodyPr/>
          <a:lstStyle>
            <a:lvl1pPr marL="0" indent="0">
              <a:buNone/>
              <a:defRPr sz="512"/>
            </a:lvl1pPr>
            <a:lvl2pPr marL="146350" indent="0">
              <a:buNone/>
              <a:defRPr sz="448"/>
            </a:lvl2pPr>
            <a:lvl3pPr marL="292699" indent="0">
              <a:buNone/>
              <a:defRPr sz="384"/>
            </a:lvl3pPr>
            <a:lvl4pPr marL="439049" indent="0">
              <a:buNone/>
              <a:defRPr sz="320"/>
            </a:lvl4pPr>
            <a:lvl5pPr marL="585399" indent="0">
              <a:buNone/>
              <a:defRPr sz="320"/>
            </a:lvl5pPr>
            <a:lvl6pPr marL="731749" indent="0">
              <a:buNone/>
              <a:defRPr sz="320"/>
            </a:lvl6pPr>
            <a:lvl7pPr marL="878098" indent="0">
              <a:buNone/>
              <a:defRPr sz="320"/>
            </a:lvl7pPr>
            <a:lvl8pPr marL="1024448" indent="0">
              <a:buNone/>
              <a:defRPr sz="320"/>
            </a:lvl8pPr>
            <a:lvl9pPr marL="1170798" indent="0">
              <a:buNone/>
              <a:defRPr sz="320"/>
            </a:lvl9pPr>
          </a:lstStyle>
          <a:p>
            <a:pPr lvl="0">
              <a:defRPr/>
            </a:pPr>
            <a:r>
              <a:rPr lang="de-DE"/>
              <a:t>Mastertextformat bearbeiten</a:t>
            </a:r>
            <a:endParaRPr/>
          </a:p>
        </p:txBody>
      </p:sp>
      <p:sp>
        <p:nvSpPr>
          <p:cNvPr id="5" name="Datumsplatzhalter 4"/>
          <p:cNvSpPr>
            <a:spLocks noGrp="1"/>
          </p:cNvSpPr>
          <p:nvPr>
            <p:ph type="dt" sz="half" idx="10"/>
          </p:nvPr>
        </p:nvSpPr>
        <p:spPr bwMode="auto">
          <a:xfrm>
            <a:off x="268268" y="2892728"/>
            <a:ext cx="877967" cy="166166"/>
          </a:xfrm>
          <a:prstGeom prst="rect">
            <a:avLst/>
          </a:prstGeom>
        </p:spPr>
        <p:txBody>
          <a:bodyPr/>
          <a:lstStyle/>
          <a:p>
            <a:pPr>
              <a:defRPr/>
            </a:pPr>
            <a:fld id="{E0798E4C-540E-48FA-B028-214886560CDF}" type="datetimeFigureOut">
              <a:rPr lang="de-DE"/>
              <a:t>13.04.2022</a:t>
            </a:fld>
            <a:endParaRPr lang="de-DE"/>
          </a:p>
        </p:txBody>
      </p:sp>
      <p:sp>
        <p:nvSpPr>
          <p:cNvPr id="6" name="Fußzeilenplatzhalter 5"/>
          <p:cNvSpPr>
            <a:spLocks noGrp="1"/>
          </p:cNvSpPr>
          <p:nvPr>
            <p:ph type="ftr" sz="quarter" idx="11"/>
          </p:nvPr>
        </p:nvSpPr>
        <p:spPr bwMode="auto">
          <a:xfrm>
            <a:off x="1292563" y="2892728"/>
            <a:ext cx="1316950" cy="166166"/>
          </a:xfrm>
          <a:prstGeom prst="rect">
            <a:avLst/>
          </a:prstGeom>
        </p:spPr>
        <p:txBody>
          <a:bodyPr/>
          <a:lstStyle/>
          <a:p>
            <a:pPr>
              <a:defRPr/>
            </a:pPr>
            <a:endParaRPr lang="de-DE"/>
          </a:p>
        </p:txBody>
      </p:sp>
      <p:sp>
        <p:nvSpPr>
          <p:cNvPr id="7" name="Foliennummernplatzhalter 6"/>
          <p:cNvSpPr>
            <a:spLocks noGrp="1"/>
          </p:cNvSpPr>
          <p:nvPr>
            <p:ph type="sldNum" sz="quarter" idx="12"/>
          </p:nvPr>
        </p:nvSpPr>
        <p:spPr bwMode="auto">
          <a:xfrm>
            <a:off x="2755840" y="2892728"/>
            <a:ext cx="877967" cy="166166"/>
          </a:xfrm>
          <a:prstGeom prst="rect">
            <a:avLst/>
          </a:prstGeom>
        </p:spPr>
        <p:txBody>
          <a:bodyPr/>
          <a:lstStyle/>
          <a:p>
            <a:pPr>
              <a:defRPr/>
            </a:pPr>
            <a:fld id="{7B4AC273-E5F9-4980-A5DC-FA022CB69B99}"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268268" y="166166"/>
            <a:ext cx="3365540" cy="603254"/>
          </a:xfrm>
          <a:prstGeom prst="rect">
            <a:avLst/>
          </a:prstGeom>
        </p:spPr>
        <p:txBody>
          <a:bodyPr vert="horz" lIns="91440" tIns="45720" rIns="91440" bIns="45720" rtlCol="0" anchor="ctr">
            <a:normAutofit/>
          </a:bodyPr>
          <a:lstStyle/>
          <a:p>
            <a:pPr>
              <a:defRPr/>
            </a:pPr>
            <a:r>
              <a:rPr lang="de-DE"/>
              <a:t>Mastertitelformat bearbeiten</a:t>
            </a:r>
            <a:endParaRPr/>
          </a:p>
        </p:txBody>
      </p:sp>
      <p:sp>
        <p:nvSpPr>
          <p:cNvPr id="3" name="Textplatzhalter 2"/>
          <p:cNvSpPr>
            <a:spLocks noGrp="1"/>
          </p:cNvSpPr>
          <p:nvPr>
            <p:ph type="body" idx="1"/>
          </p:nvPr>
        </p:nvSpPr>
        <p:spPr bwMode="auto">
          <a:xfrm>
            <a:off x="268268" y="830828"/>
            <a:ext cx="3365540" cy="1980262"/>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92699">
        <a:lnSpc>
          <a:spcPct val="90000"/>
        </a:lnSpc>
        <a:spcBef>
          <a:spcPts val="0"/>
        </a:spcBef>
        <a:buNone/>
        <a:defRPr sz="1408">
          <a:solidFill>
            <a:schemeClr val="tx1"/>
          </a:solidFill>
          <a:latin typeface="+mj-lt"/>
          <a:ea typeface="+mj-ea"/>
          <a:cs typeface="+mj-cs"/>
        </a:defRPr>
      </a:lvl1pPr>
    </p:titleStyle>
    <p:bodyStyle>
      <a:lvl1pPr marL="73175" indent="-73175" algn="l" defTabSz="292699">
        <a:lnSpc>
          <a:spcPct val="90000"/>
        </a:lnSpc>
        <a:spcBef>
          <a:spcPts val="320"/>
        </a:spcBef>
        <a:buFont typeface="Arial"/>
        <a:buChar char="•"/>
        <a:defRPr sz="896">
          <a:solidFill>
            <a:schemeClr val="tx1"/>
          </a:solidFill>
          <a:latin typeface="+mn-lt"/>
          <a:ea typeface="+mn-ea"/>
          <a:cs typeface="+mn-cs"/>
        </a:defRPr>
      </a:lvl1pPr>
      <a:lvl2pPr marL="219525" indent="-73175" algn="l" defTabSz="292699">
        <a:lnSpc>
          <a:spcPct val="90000"/>
        </a:lnSpc>
        <a:spcBef>
          <a:spcPts val="160"/>
        </a:spcBef>
        <a:buFont typeface="Arial"/>
        <a:buChar char="•"/>
        <a:defRPr sz="768">
          <a:solidFill>
            <a:schemeClr val="tx1"/>
          </a:solidFill>
          <a:latin typeface="+mn-lt"/>
          <a:ea typeface="+mn-ea"/>
          <a:cs typeface="+mn-cs"/>
        </a:defRPr>
      </a:lvl2pPr>
      <a:lvl3pPr marL="365874" indent="-73175" algn="l" defTabSz="292699">
        <a:lnSpc>
          <a:spcPct val="90000"/>
        </a:lnSpc>
        <a:spcBef>
          <a:spcPts val="160"/>
        </a:spcBef>
        <a:buFont typeface="Arial"/>
        <a:buChar char="•"/>
        <a:defRPr sz="640">
          <a:solidFill>
            <a:schemeClr val="tx1"/>
          </a:solidFill>
          <a:latin typeface="+mn-lt"/>
          <a:ea typeface="+mn-ea"/>
          <a:cs typeface="+mn-cs"/>
        </a:defRPr>
      </a:lvl3pPr>
      <a:lvl4pPr marL="512224" indent="-73175" algn="l" defTabSz="292699">
        <a:lnSpc>
          <a:spcPct val="90000"/>
        </a:lnSpc>
        <a:spcBef>
          <a:spcPts val="160"/>
        </a:spcBef>
        <a:buFont typeface="Arial"/>
        <a:buChar char="•"/>
        <a:defRPr sz="576">
          <a:solidFill>
            <a:schemeClr val="tx1"/>
          </a:solidFill>
          <a:latin typeface="+mn-lt"/>
          <a:ea typeface="+mn-ea"/>
          <a:cs typeface="+mn-cs"/>
        </a:defRPr>
      </a:lvl4pPr>
      <a:lvl5pPr marL="658574" indent="-73175" algn="l" defTabSz="292699">
        <a:lnSpc>
          <a:spcPct val="90000"/>
        </a:lnSpc>
        <a:spcBef>
          <a:spcPts val="160"/>
        </a:spcBef>
        <a:buFont typeface="Arial"/>
        <a:buChar char="•"/>
        <a:defRPr sz="576">
          <a:solidFill>
            <a:schemeClr val="tx1"/>
          </a:solidFill>
          <a:latin typeface="+mn-lt"/>
          <a:ea typeface="+mn-ea"/>
          <a:cs typeface="+mn-cs"/>
        </a:defRPr>
      </a:lvl5pPr>
      <a:lvl6pPr marL="804923" indent="-73175" algn="l" defTabSz="292699">
        <a:lnSpc>
          <a:spcPct val="90000"/>
        </a:lnSpc>
        <a:spcBef>
          <a:spcPts val="160"/>
        </a:spcBef>
        <a:buFont typeface="Arial"/>
        <a:buChar char="•"/>
        <a:defRPr sz="576">
          <a:solidFill>
            <a:schemeClr val="tx1"/>
          </a:solidFill>
          <a:latin typeface="+mn-lt"/>
          <a:ea typeface="+mn-ea"/>
          <a:cs typeface="+mn-cs"/>
        </a:defRPr>
      </a:lvl6pPr>
      <a:lvl7pPr marL="951273" indent="-73175" algn="l" defTabSz="292699">
        <a:lnSpc>
          <a:spcPct val="90000"/>
        </a:lnSpc>
        <a:spcBef>
          <a:spcPts val="160"/>
        </a:spcBef>
        <a:buFont typeface="Arial"/>
        <a:buChar char="•"/>
        <a:defRPr sz="576">
          <a:solidFill>
            <a:schemeClr val="tx1"/>
          </a:solidFill>
          <a:latin typeface="+mn-lt"/>
          <a:ea typeface="+mn-ea"/>
          <a:cs typeface="+mn-cs"/>
        </a:defRPr>
      </a:lvl7pPr>
      <a:lvl8pPr marL="1097623" indent="-73175" algn="l" defTabSz="292699">
        <a:lnSpc>
          <a:spcPct val="90000"/>
        </a:lnSpc>
        <a:spcBef>
          <a:spcPts val="160"/>
        </a:spcBef>
        <a:buFont typeface="Arial"/>
        <a:buChar char="•"/>
        <a:defRPr sz="576">
          <a:solidFill>
            <a:schemeClr val="tx1"/>
          </a:solidFill>
          <a:latin typeface="+mn-lt"/>
          <a:ea typeface="+mn-ea"/>
          <a:cs typeface="+mn-cs"/>
        </a:defRPr>
      </a:lvl8pPr>
      <a:lvl9pPr marL="1243973" indent="-73175" algn="l" defTabSz="292699">
        <a:lnSpc>
          <a:spcPct val="90000"/>
        </a:lnSpc>
        <a:spcBef>
          <a:spcPts val="160"/>
        </a:spcBef>
        <a:buFont typeface="Arial"/>
        <a:buChar char="•"/>
        <a:defRPr sz="576">
          <a:solidFill>
            <a:schemeClr val="tx1"/>
          </a:solidFill>
          <a:latin typeface="+mn-lt"/>
          <a:ea typeface="+mn-ea"/>
          <a:cs typeface="+mn-cs"/>
        </a:defRPr>
      </a:lvl9pPr>
    </p:bodyStyle>
    <p:otherStyle>
      <a:defPPr>
        <a:defRPr lang="de-DE"/>
      </a:defPPr>
      <a:lvl1pPr marL="0" algn="l" defTabSz="292699">
        <a:defRPr sz="576">
          <a:solidFill>
            <a:schemeClr val="tx1"/>
          </a:solidFill>
          <a:latin typeface="+mn-lt"/>
          <a:ea typeface="+mn-ea"/>
          <a:cs typeface="+mn-cs"/>
        </a:defRPr>
      </a:lvl1pPr>
      <a:lvl2pPr marL="146350" algn="l" defTabSz="292699">
        <a:defRPr sz="576">
          <a:solidFill>
            <a:schemeClr val="tx1"/>
          </a:solidFill>
          <a:latin typeface="+mn-lt"/>
          <a:ea typeface="+mn-ea"/>
          <a:cs typeface="+mn-cs"/>
        </a:defRPr>
      </a:lvl2pPr>
      <a:lvl3pPr marL="292699" algn="l" defTabSz="292699">
        <a:defRPr sz="576">
          <a:solidFill>
            <a:schemeClr val="tx1"/>
          </a:solidFill>
          <a:latin typeface="+mn-lt"/>
          <a:ea typeface="+mn-ea"/>
          <a:cs typeface="+mn-cs"/>
        </a:defRPr>
      </a:lvl3pPr>
      <a:lvl4pPr marL="439049" algn="l" defTabSz="292699">
        <a:defRPr sz="576">
          <a:solidFill>
            <a:schemeClr val="tx1"/>
          </a:solidFill>
          <a:latin typeface="+mn-lt"/>
          <a:ea typeface="+mn-ea"/>
          <a:cs typeface="+mn-cs"/>
        </a:defRPr>
      </a:lvl4pPr>
      <a:lvl5pPr marL="585399" algn="l" defTabSz="292699">
        <a:defRPr sz="576">
          <a:solidFill>
            <a:schemeClr val="tx1"/>
          </a:solidFill>
          <a:latin typeface="+mn-lt"/>
          <a:ea typeface="+mn-ea"/>
          <a:cs typeface="+mn-cs"/>
        </a:defRPr>
      </a:lvl5pPr>
      <a:lvl6pPr marL="731749" algn="l" defTabSz="292699">
        <a:defRPr sz="576">
          <a:solidFill>
            <a:schemeClr val="tx1"/>
          </a:solidFill>
          <a:latin typeface="+mn-lt"/>
          <a:ea typeface="+mn-ea"/>
          <a:cs typeface="+mn-cs"/>
        </a:defRPr>
      </a:lvl6pPr>
      <a:lvl7pPr marL="878098" algn="l" defTabSz="292699">
        <a:defRPr sz="576">
          <a:solidFill>
            <a:schemeClr val="tx1"/>
          </a:solidFill>
          <a:latin typeface="+mn-lt"/>
          <a:ea typeface="+mn-ea"/>
          <a:cs typeface="+mn-cs"/>
        </a:defRPr>
      </a:lvl7pPr>
      <a:lvl8pPr marL="1024448" algn="l" defTabSz="292699">
        <a:defRPr sz="576">
          <a:solidFill>
            <a:schemeClr val="tx1"/>
          </a:solidFill>
          <a:latin typeface="+mn-lt"/>
          <a:ea typeface="+mn-ea"/>
          <a:cs typeface="+mn-cs"/>
        </a:defRPr>
      </a:lvl8pPr>
      <a:lvl9pPr marL="1170798" algn="l" defTabSz="292699">
        <a:defRPr sz="576">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uni-siegen.de/zfh/querschnittsthemen/oer/index.html?lang=de" TargetMode="Externa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twitter.com/zfh_usi" TargetMode="External"/><Relationship Id="rId5" Type="http://schemas.openxmlformats.org/officeDocument/2006/relationships/image" Target="../media/image3.png"/><Relationship Id="rId4" Type="http://schemas.openxmlformats.org/officeDocument/2006/relationships/hyperlink" Target="https://zfh.uni-siegen.de/" TargetMode="External"/><Relationship Id="rId9" Type="http://schemas.openxmlformats.org/officeDocument/2006/relationships/hyperlink" Target="https://creativecommons.org/licenses/by/4.0/legalcode"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twitter.com/zfh_usi" TargetMode="External"/><Relationship Id="rId3" Type="http://schemas.openxmlformats.org/officeDocument/2006/relationships/hyperlink" Target="https://www.uni-siegen.de/zfh/querschnittsthemen/oer/index.html?lang=de" TargetMode="External"/><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zfh.uni-siegen.de/" TargetMode="External"/><Relationship Id="rId5" Type="http://schemas.openxmlformats.org/officeDocument/2006/relationships/image" Target="../media/image2.png"/><Relationship Id="rId4" Type="http://schemas.openxmlformats.org/officeDocument/2006/relationships/hyperlink" Target="https://creativecommons.org/licenses/by/4.0/legalcode" TargetMode="Externa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hyperlink" Target="https://twitter.com/zfh_usi" TargetMode="External"/><Relationship Id="rId3" Type="http://schemas.openxmlformats.org/officeDocument/2006/relationships/hyperlink" Target="https://www.uni-siegen.de/zfh/querschnittsthemen/oer/index.html?lang=de" TargetMode="External"/><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zfh.uni-siegen.de/" TargetMode="External"/><Relationship Id="rId5" Type="http://schemas.openxmlformats.org/officeDocument/2006/relationships/image" Target="../media/image2.png"/><Relationship Id="rId4" Type="http://schemas.openxmlformats.org/officeDocument/2006/relationships/hyperlink" Target="https://creativecommons.org/licenses/by/4.0/legalcode" TargetMode="Externa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hyperlink" Target="https://zfh.uni-siegen.de/"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9.png"/><Relationship Id="rId5" Type="http://schemas.openxmlformats.org/officeDocument/2006/relationships/hyperlink" Target="https://creativecommons.org/licenses/by/4.0/legalcode" TargetMode="External"/><Relationship Id="rId10" Type="http://schemas.openxmlformats.org/officeDocument/2006/relationships/image" Target="../media/image4.png"/><Relationship Id="rId4" Type="http://schemas.openxmlformats.org/officeDocument/2006/relationships/hyperlink" Target="https://www.uni-siegen.de/zfh/querschnittsthemen/oer/index.html?lang=de" TargetMode="External"/><Relationship Id="rId9" Type="http://schemas.openxmlformats.org/officeDocument/2006/relationships/hyperlink" Target="https://twitter.com/zfh_usi"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zfh.uni-siegen.de/" TargetMode="External"/><Relationship Id="rId3" Type="http://schemas.openxmlformats.org/officeDocument/2006/relationships/hyperlink" Target="https://www.uni-siegen.de/zfh/querschnittsthemen/oer/oer_projekte.html" TargetMode="External"/><Relationship Id="rId7"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4.png"/><Relationship Id="rId5" Type="http://schemas.openxmlformats.org/officeDocument/2006/relationships/hyperlink" Target="https://www.uni-muenster.de/ZHL/angebote/digitalelehre/index.html" TargetMode="External"/><Relationship Id="rId10" Type="http://schemas.openxmlformats.org/officeDocument/2006/relationships/hyperlink" Target="https://twitter.com/zfh_usi" TargetMode="External"/><Relationship Id="rId4" Type="http://schemas.openxmlformats.org/officeDocument/2006/relationships/hyperlink" Target="https://creativecommons.org/licenses/by/4.0/legalcode.de" TargetMode="Externa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hyperlink" Target="https://zfh.uni-siegen.de/" TargetMode="External"/><Relationship Id="rId3" Type="http://schemas.openxmlformats.org/officeDocument/2006/relationships/hyperlink" Target="https://zfh.uni-siegen.de/das_zfh/?lang=de" TargetMode="External"/><Relationship Id="rId7" Type="http://schemas.openxmlformats.org/officeDocument/2006/relationships/image" Target="../media/image2.png"/><Relationship Id="rId2" Type="http://schemas.openxmlformats.org/officeDocument/2006/relationships/hyperlink" Target="https://zfh.uni-siegen.de/input/didaktische_hinweise/index.html?lang=de" TargetMode="Externa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4.png"/><Relationship Id="rId5" Type="http://schemas.openxmlformats.org/officeDocument/2006/relationships/hyperlink" Target="https://mixkit.co/license/" TargetMode="External"/><Relationship Id="rId10" Type="http://schemas.openxmlformats.org/officeDocument/2006/relationships/hyperlink" Target="https://twitter.com/zfh_usi" TargetMode="External"/><Relationship Id="rId4" Type="http://schemas.openxmlformats.org/officeDocument/2006/relationships/hyperlink" Target="https://creativecommons.org/licenses/by/4.0/legalcode.de"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Rechteck 12">
            <a:extLst>
              <a:ext uri="{FF2B5EF4-FFF2-40B4-BE49-F238E27FC236}">
                <a16:creationId xmlns:a16="http://schemas.microsoft.com/office/drawing/2014/main" id="{6574801E-0782-41B0-8B6E-95658ED37402}"/>
              </a:ext>
            </a:extLst>
          </p:cNvPr>
          <p:cNvSpPr/>
          <p:nvPr/>
        </p:nvSpPr>
        <p:spPr bwMode="auto">
          <a:xfrm>
            <a:off x="-6822" y="2824667"/>
            <a:ext cx="3902075" cy="28761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de-DE" sz="212" dirty="0"/>
          </a:p>
        </p:txBody>
      </p:sp>
      <p:pic>
        <p:nvPicPr>
          <p:cNvPr id="6" name="Grafik 5"/>
          <p:cNvPicPr>
            <a:picLocks noChangeAspect="1"/>
          </p:cNvPicPr>
          <p:nvPr/>
        </p:nvPicPr>
        <p:blipFill>
          <a:blip r:embed="rId2"/>
          <a:stretch/>
        </p:blipFill>
        <p:spPr bwMode="auto">
          <a:xfrm>
            <a:off x="-713259" y="624408"/>
            <a:ext cx="4779145" cy="2688269"/>
          </a:xfrm>
          <a:prstGeom prst="rect">
            <a:avLst/>
          </a:prstGeom>
        </p:spPr>
      </p:pic>
      <p:pic>
        <p:nvPicPr>
          <p:cNvPr id="14" name="Picture 7">
            <a:extLst>
              <a:ext uri="{FF2B5EF4-FFF2-40B4-BE49-F238E27FC236}">
                <a16:creationId xmlns:a16="http://schemas.microsoft.com/office/drawing/2014/main" id="{00F616CB-0A7B-4D41-B6AC-73455EFA8ED1}"/>
              </a:ext>
            </a:extLst>
          </p:cNvPr>
          <p:cNvPicPr>
            <a:picLocks noChangeAspect="1"/>
          </p:cNvPicPr>
          <p:nvPr/>
        </p:nvPicPr>
        <p:blipFill>
          <a:blip r:embed="rId3"/>
          <a:stretch/>
        </p:blipFill>
        <p:spPr bwMode="auto">
          <a:xfrm>
            <a:off x="-99734" y="2822815"/>
            <a:ext cx="1244996" cy="289462"/>
          </a:xfrm>
          <a:prstGeom prst="rect">
            <a:avLst/>
          </a:prstGeom>
        </p:spPr>
      </p:pic>
      <p:pic>
        <p:nvPicPr>
          <p:cNvPr id="15" name="Grafik 14">
            <a:hlinkClick r:id="rId4"/>
            <a:extLst>
              <a:ext uri="{FF2B5EF4-FFF2-40B4-BE49-F238E27FC236}">
                <a16:creationId xmlns:a16="http://schemas.microsoft.com/office/drawing/2014/main" id="{1FF2315B-99A9-4303-B690-0D8E7CE83A1D}"/>
              </a:ext>
            </a:extLst>
          </p:cNvPr>
          <p:cNvPicPr>
            <a:picLocks noChangeAspect="1"/>
          </p:cNvPicPr>
          <p:nvPr/>
        </p:nvPicPr>
        <p:blipFill>
          <a:blip r:embed="rId5"/>
          <a:stretch/>
        </p:blipFill>
        <p:spPr bwMode="auto">
          <a:xfrm>
            <a:off x="3724218" y="2978081"/>
            <a:ext cx="117634" cy="117634"/>
          </a:xfrm>
          <a:prstGeom prst="rect">
            <a:avLst/>
          </a:prstGeom>
        </p:spPr>
      </p:pic>
      <p:pic>
        <p:nvPicPr>
          <p:cNvPr id="16" name="Grafik 15">
            <a:hlinkClick r:id="rId6"/>
            <a:extLst>
              <a:ext uri="{FF2B5EF4-FFF2-40B4-BE49-F238E27FC236}">
                <a16:creationId xmlns:a16="http://schemas.microsoft.com/office/drawing/2014/main" id="{DFB6E8C6-6D69-4AB6-9AB5-B2639D722DF6}"/>
              </a:ext>
            </a:extLst>
          </p:cNvPr>
          <p:cNvPicPr>
            <a:picLocks noChangeAspect="1"/>
          </p:cNvPicPr>
          <p:nvPr/>
        </p:nvPicPr>
        <p:blipFill>
          <a:blip r:embed="rId7"/>
          <a:stretch/>
        </p:blipFill>
        <p:spPr bwMode="auto">
          <a:xfrm>
            <a:off x="3731090" y="2845993"/>
            <a:ext cx="110762" cy="110762"/>
          </a:xfrm>
          <a:prstGeom prst="rect">
            <a:avLst/>
          </a:prstGeom>
        </p:spPr>
      </p:pic>
      <p:sp>
        <p:nvSpPr>
          <p:cNvPr id="18" name="Textfeld 17">
            <a:extLst>
              <a:ext uri="{FF2B5EF4-FFF2-40B4-BE49-F238E27FC236}">
                <a16:creationId xmlns:a16="http://schemas.microsoft.com/office/drawing/2014/main" id="{B3E6F092-A740-42BD-A85C-1F0C7FD02E14}"/>
              </a:ext>
            </a:extLst>
          </p:cNvPr>
          <p:cNvSpPr txBox="1"/>
          <p:nvPr/>
        </p:nvSpPr>
        <p:spPr bwMode="auto">
          <a:xfrm>
            <a:off x="2808312" y="2930840"/>
            <a:ext cx="933269" cy="181588"/>
          </a:xfrm>
          <a:prstGeom prst="rect">
            <a:avLst/>
          </a:prstGeom>
          <a:noFill/>
        </p:spPr>
        <p:txBody>
          <a:bodyPr wrap="none" rtlCol="0">
            <a:spAutoFit/>
          </a:bodyPr>
          <a:lstStyle/>
          <a:p>
            <a:pPr algn="r">
              <a:defRPr/>
            </a:pPr>
            <a:r>
              <a:rPr lang="de-DE" sz="580" dirty="0">
                <a:hlinkClick r:id="rId4"/>
              </a:rPr>
              <a:t>https://zfh.uni-siegen.de</a:t>
            </a:r>
            <a:endParaRPr sz="580" dirty="0"/>
          </a:p>
        </p:txBody>
      </p:sp>
      <p:sp>
        <p:nvSpPr>
          <p:cNvPr id="2" name="Titel 1"/>
          <p:cNvSpPr>
            <a:spLocks noGrp="1"/>
          </p:cNvSpPr>
          <p:nvPr>
            <p:ph type="ctrTitle"/>
          </p:nvPr>
        </p:nvSpPr>
        <p:spPr bwMode="auto">
          <a:xfrm>
            <a:off x="227650" y="1056456"/>
            <a:ext cx="2926556" cy="764156"/>
          </a:xfrm>
        </p:spPr>
        <p:txBody>
          <a:bodyPr>
            <a:noAutofit/>
          </a:bodyPr>
          <a:lstStyle/>
          <a:p>
            <a:pPr algn="l">
              <a:defRPr/>
            </a:pPr>
            <a:r>
              <a:rPr lang="de-DE" sz="3200" dirty="0">
                <a:latin typeface="Bliss 2 Light"/>
              </a:rPr>
              <a:t>Methoden-</a:t>
            </a:r>
            <a:br>
              <a:rPr lang="de-DE" sz="3200" dirty="0">
                <a:latin typeface="Bliss 2 Regular"/>
              </a:rPr>
            </a:br>
            <a:r>
              <a:rPr lang="de-DE" sz="3200" dirty="0">
                <a:latin typeface="Bliss 2 Regular"/>
              </a:rPr>
              <a:t>Mittwoch</a:t>
            </a:r>
            <a:endParaRPr sz="2000" dirty="0"/>
          </a:p>
        </p:txBody>
      </p:sp>
      <p:sp>
        <p:nvSpPr>
          <p:cNvPr id="17" name="Textfeld 16">
            <a:extLst>
              <a:ext uri="{FF2B5EF4-FFF2-40B4-BE49-F238E27FC236}">
                <a16:creationId xmlns:a16="http://schemas.microsoft.com/office/drawing/2014/main" id="{105B1387-6450-4A82-8A02-1B418DA20A61}"/>
              </a:ext>
            </a:extLst>
          </p:cNvPr>
          <p:cNvSpPr txBox="1"/>
          <p:nvPr/>
        </p:nvSpPr>
        <p:spPr bwMode="auto">
          <a:xfrm>
            <a:off x="3154206" y="2803961"/>
            <a:ext cx="581345" cy="180947"/>
          </a:xfrm>
          <a:prstGeom prst="rect">
            <a:avLst/>
          </a:prstGeom>
          <a:noFill/>
        </p:spPr>
        <p:txBody>
          <a:bodyPr wrap="square" rtlCol="0">
            <a:spAutoFit/>
          </a:bodyPr>
          <a:lstStyle/>
          <a:p>
            <a:pPr algn="r">
              <a:defRPr/>
            </a:pPr>
            <a:r>
              <a:rPr lang="de-DE" sz="576" dirty="0">
                <a:hlinkClick r:id="rId6"/>
              </a:rPr>
              <a:t>@zfh_usi</a:t>
            </a:r>
            <a:endParaRPr lang="de-DE" sz="576" dirty="0"/>
          </a:p>
        </p:txBody>
      </p:sp>
      <p:sp>
        <p:nvSpPr>
          <p:cNvPr id="10" name="Textfeld 9">
            <a:extLst>
              <a:ext uri="{FF2B5EF4-FFF2-40B4-BE49-F238E27FC236}">
                <a16:creationId xmlns:a16="http://schemas.microsoft.com/office/drawing/2014/main" id="{D8D18B40-9274-49DC-96D3-7C17BD1C4149}"/>
              </a:ext>
            </a:extLst>
          </p:cNvPr>
          <p:cNvSpPr txBox="1"/>
          <p:nvPr/>
        </p:nvSpPr>
        <p:spPr>
          <a:xfrm>
            <a:off x="2599109" y="2136576"/>
            <a:ext cx="914636" cy="171072"/>
          </a:xfrm>
          <a:prstGeom prst="rect">
            <a:avLst/>
          </a:prstGeom>
          <a:noFill/>
        </p:spPr>
        <p:txBody>
          <a:bodyPr wrap="square">
            <a:spAutoFit/>
          </a:bodyPr>
          <a:lstStyle/>
          <a:p>
            <a:r>
              <a:rPr lang="de-DE" sz="256" dirty="0">
                <a:latin typeface="Bliss 2 Light" panose="02000506030000020004" pitchFamily="50" charset="0"/>
              </a:rPr>
              <a:t>Grafik "Person am Laptop" | Bianca Geurden</a:t>
            </a:r>
          </a:p>
          <a:p>
            <a:r>
              <a:rPr lang="de-DE" sz="256" dirty="0">
                <a:latin typeface="Bliss 2 Light" panose="02000506030000020004" pitchFamily="50" charset="0"/>
              </a:rPr>
              <a:t> für </a:t>
            </a:r>
            <a:r>
              <a:rPr lang="de-DE" sz="256" dirty="0">
                <a:latin typeface="Bliss 2 Light" panose="02000506030000020004" pitchFamily="50" charset="0"/>
                <a:hlinkClick r:id="rId8">
                  <a:extLst>
                    <a:ext uri="{A12FA001-AC4F-418D-AE19-62706E023703}">
                      <ahyp:hlinkClr xmlns:ahyp="http://schemas.microsoft.com/office/drawing/2018/hyperlinkcolor" val="tx"/>
                    </a:ext>
                  </a:extLst>
                </a:hlinkClick>
              </a:rPr>
              <a:t>ZFH, Uni Siegen</a:t>
            </a:r>
            <a:r>
              <a:rPr lang="de-DE" sz="256" dirty="0">
                <a:latin typeface="Bliss 2 Light" panose="02000506030000020004" pitchFamily="50" charset="0"/>
              </a:rPr>
              <a:t> | </a:t>
            </a:r>
            <a:r>
              <a:rPr lang="de-DE" sz="256" dirty="0">
                <a:latin typeface="Bliss 2 Light" panose="02000506030000020004" pitchFamily="50" charset="0"/>
                <a:hlinkClick r:id="rId9">
                  <a:extLst>
                    <a:ext uri="{A12FA001-AC4F-418D-AE19-62706E023703}">
                      <ahyp:hlinkClr xmlns:ahyp="http://schemas.microsoft.com/office/drawing/2018/hyperlinkcolor" val="tx"/>
                    </a:ext>
                  </a:extLst>
                </a:hlinkClick>
              </a:rPr>
              <a:t>CC BY 4.0</a:t>
            </a:r>
            <a:endParaRPr lang="de-DE" sz="256" dirty="0">
              <a:latin typeface="Bliss 2 Light" panose="02000506030000020004" pitchFamily="50" charset="0"/>
            </a:endParaRPr>
          </a:p>
        </p:txBody>
      </p:sp>
    </p:spTree>
  </p:cSld>
  <p:clrMapOvr>
    <a:masterClrMapping/>
  </p:clrMapOvr>
  <p:transition advClick="0" advTm="5000">
    <p:wipe/>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151192" y="476415"/>
            <a:ext cx="1510717" cy="424249"/>
          </a:xfrm>
        </p:spPr>
        <p:txBody>
          <a:bodyPr>
            <a:normAutofit fontScale="90000"/>
          </a:bodyPr>
          <a:lstStyle/>
          <a:p>
            <a:pPr>
              <a:defRPr/>
            </a:pPr>
            <a:r>
              <a:rPr lang="de-DE" dirty="0">
                <a:latin typeface="Bliss 2 ExtraLight"/>
              </a:rPr>
              <a:t> </a:t>
            </a:r>
            <a:br>
              <a:rPr lang="de-DE" dirty="0">
                <a:latin typeface="Bliss 2 ExtraLight"/>
              </a:rPr>
            </a:br>
            <a:r>
              <a:rPr lang="de-DE" sz="1921" dirty="0">
                <a:latin typeface="Bliss 2 ExtraLight"/>
              </a:rPr>
              <a:t>Warm Up </a:t>
            </a:r>
            <a:br>
              <a:rPr lang="de-DE" dirty="0">
                <a:latin typeface="Bliss 2 ExtraLight"/>
              </a:rPr>
            </a:br>
            <a:r>
              <a:rPr lang="de-DE" dirty="0">
                <a:latin typeface="Bliss 2 ExtraLight"/>
              </a:rPr>
              <a:t>Tier-Stimmungsbild</a:t>
            </a:r>
            <a:endParaRPr dirty="0"/>
          </a:p>
        </p:txBody>
      </p:sp>
      <p:pic>
        <p:nvPicPr>
          <p:cNvPr id="5" name="Grafik 4"/>
          <p:cNvPicPr>
            <a:picLocks noChangeAspect="1"/>
          </p:cNvPicPr>
          <p:nvPr/>
        </p:nvPicPr>
        <p:blipFill>
          <a:blip r:embed="rId2"/>
          <a:srcRect l="42487" t="18809"/>
          <a:stretch/>
        </p:blipFill>
        <p:spPr bwMode="auto">
          <a:xfrm>
            <a:off x="62428" y="1519696"/>
            <a:ext cx="2633825" cy="2094253"/>
          </a:xfrm>
          <a:prstGeom prst="rect">
            <a:avLst/>
          </a:prstGeom>
        </p:spPr>
      </p:pic>
      <p:graphicFrame>
        <p:nvGraphicFramePr>
          <p:cNvPr id="4" name="Tabelle 3"/>
          <p:cNvGraphicFramePr>
            <a:graphicFrameLocks noGrp="1"/>
          </p:cNvGraphicFramePr>
          <p:nvPr>
            <p:extLst>
              <p:ext uri="{D42A27DB-BD31-4B8C-83A1-F6EECF244321}">
                <p14:modId xmlns:p14="http://schemas.microsoft.com/office/powerpoint/2010/main" val="1995333766"/>
              </p:ext>
            </p:extLst>
          </p:nvPr>
        </p:nvGraphicFramePr>
        <p:xfrm>
          <a:off x="1819591" y="0"/>
          <a:ext cx="2077647" cy="1905376"/>
        </p:xfrm>
        <a:graphic>
          <a:graphicData uri="http://schemas.openxmlformats.org/drawingml/2006/table">
            <a:tbl>
              <a:tblPr firstRow="1" bandRow="1">
                <a:tableStyleId>{D57685DF-BC02-875D-88AF-8D4CD99B3815}</a:tableStyleId>
              </a:tblPr>
              <a:tblGrid>
                <a:gridCol w="1060350">
                  <a:extLst>
                    <a:ext uri="{9D8B030D-6E8A-4147-A177-3AD203B41FA5}">
                      <a16:colId xmlns:a16="http://schemas.microsoft.com/office/drawing/2014/main" val="20000"/>
                    </a:ext>
                  </a:extLst>
                </a:gridCol>
                <a:gridCol w="1017297">
                  <a:extLst>
                    <a:ext uri="{9D8B030D-6E8A-4147-A177-3AD203B41FA5}">
                      <a16:colId xmlns:a16="http://schemas.microsoft.com/office/drawing/2014/main" val="20001"/>
                    </a:ext>
                  </a:extLst>
                </a:gridCol>
              </a:tblGrid>
              <a:tr h="574243">
                <a:tc>
                  <a:txBody>
                    <a:bodyPr/>
                    <a:lstStyle/>
                    <a:p>
                      <a:pPr algn="ctr">
                        <a:defRPr/>
                      </a:pPr>
                      <a:endParaRPr lang="de-DE" sz="200" dirty="0">
                        <a:ln>
                          <a:noFill/>
                        </a:ln>
                        <a:solidFill>
                          <a:sysClr val="windowText" lastClr="000000"/>
                        </a:solidFill>
                        <a:latin typeface="Bliss 2 ExtraLight"/>
                      </a:endParaRPr>
                    </a:p>
                    <a:p>
                      <a:pPr algn="ctr">
                        <a:defRPr/>
                      </a:pPr>
                      <a:endParaRPr lang="de-DE" sz="900" b="0" dirty="0">
                        <a:ln>
                          <a:noFill/>
                        </a:ln>
                        <a:solidFill>
                          <a:sysClr val="windowText" lastClr="000000"/>
                        </a:solidFill>
                        <a:latin typeface="Bliss 2 ExtraLight"/>
                      </a:endParaRPr>
                    </a:p>
                    <a:p>
                      <a:pPr algn="ctr">
                        <a:defRPr/>
                      </a:pPr>
                      <a:r>
                        <a:rPr lang="de-DE" sz="900" b="1" dirty="0">
                          <a:ln>
                            <a:noFill/>
                          </a:ln>
                          <a:solidFill>
                            <a:sysClr val="windowText" lastClr="000000"/>
                          </a:solidFill>
                          <a:latin typeface="Bliss 2 ExtraLight"/>
                        </a:rPr>
                        <a:t>Einsatzszenarien</a:t>
                      </a:r>
                      <a:endParaRPr sz="200" dirty="0"/>
                    </a:p>
                  </a:txBody>
                  <a:tcPr marL="29266" marR="29266" marT="14633" marB="14633">
                    <a:lnL w="6350" algn="ctr">
                      <a:solidFill>
                        <a:schemeClr val="tx1"/>
                      </a:solidFill>
                    </a:lnL>
                    <a:lnR w="6350" algn="ctr">
                      <a:solidFill>
                        <a:schemeClr val="tx1"/>
                      </a:solidFill>
                    </a:lnR>
                    <a:lnT w="6350" algn="ctr">
                      <a:solidFill>
                        <a:schemeClr val="tx1"/>
                      </a:solidFill>
                    </a:lnT>
                    <a:lnB w="6350" algn="ctr">
                      <a:solidFill>
                        <a:schemeClr val="tx1"/>
                      </a:solidFill>
                    </a:lnB>
                    <a:solidFill>
                      <a:schemeClr val="bg1"/>
                    </a:solidFill>
                  </a:tcPr>
                </a:tc>
                <a:tc>
                  <a:txBody>
                    <a:bodyPr/>
                    <a:lstStyle/>
                    <a:p>
                      <a:pPr algn="l">
                        <a:defRPr/>
                      </a:pPr>
                      <a:r>
                        <a:rPr lang="de-DE" sz="600" b="0" dirty="0">
                          <a:solidFill>
                            <a:schemeClr val="tx1"/>
                          </a:solidFill>
                          <a:latin typeface="Bliss 2 ExtraLight"/>
                        </a:rPr>
                        <a:t>Für dieses Warm-Up müssen sich die Gruppenmitglieder nicht zwingend untereinander kennen </a:t>
                      </a:r>
                      <a:endParaRPr sz="200" dirty="0"/>
                    </a:p>
                  </a:txBody>
                  <a:tcPr marL="29266" marR="29266" marT="14633" marB="14633" anchor="ctr">
                    <a:lnL w="6350" algn="ctr">
                      <a:solidFill>
                        <a:schemeClr val="tx1"/>
                      </a:solidFill>
                    </a:lnL>
                    <a:lnR w="12700" algn="ctr">
                      <a:noFill/>
                    </a:lnR>
                    <a:lnT w="6350" algn="ctr">
                      <a:solidFill>
                        <a:schemeClr val="tx1"/>
                      </a:solidFill>
                    </a:lnT>
                    <a:lnB w="6350" algn="ctr">
                      <a:solidFill>
                        <a:schemeClr val="tx1"/>
                      </a:solidFill>
                    </a:lnB>
                    <a:solidFill>
                      <a:schemeClr val="bg1"/>
                    </a:solidFill>
                  </a:tcPr>
                </a:tc>
                <a:extLst>
                  <a:ext uri="{0D108BD9-81ED-4DB2-BD59-A6C34878D82A}">
                    <a16:rowId xmlns:a16="http://schemas.microsoft.com/office/drawing/2014/main" val="10000"/>
                  </a:ext>
                </a:extLst>
              </a:tr>
              <a:tr h="443711">
                <a:tc>
                  <a:txBody>
                    <a:bodyPr/>
                    <a:lstStyle/>
                    <a:p>
                      <a:pPr algn="ctr">
                        <a:defRPr/>
                      </a:pPr>
                      <a:endParaRPr lang="de-DE" sz="900">
                        <a:latin typeface="Bliss 2 ExtraLight"/>
                      </a:endParaRPr>
                    </a:p>
                    <a:p>
                      <a:pPr algn="ctr">
                        <a:defRPr/>
                      </a:pPr>
                      <a:r>
                        <a:rPr lang="de-DE" sz="900" b="1">
                          <a:latin typeface="Bliss 2 ExtraLight"/>
                        </a:rPr>
                        <a:t>Dauer</a:t>
                      </a:r>
                      <a:endParaRPr sz="200"/>
                    </a:p>
                  </a:txBody>
                  <a:tcPr marL="29266" marR="29266" marT="14633" marB="14633">
                    <a:lnL w="6350" algn="ctr">
                      <a:solidFill>
                        <a:schemeClr val="tx1"/>
                      </a:solidFill>
                    </a:lnL>
                    <a:lnR w="6350" algn="ctr">
                      <a:solidFill>
                        <a:schemeClr val="tx1"/>
                      </a:solidFill>
                    </a:lnR>
                    <a:lnT w="6350" algn="ctr">
                      <a:solidFill>
                        <a:schemeClr val="tx1"/>
                      </a:solidFill>
                    </a:lnT>
                    <a:lnB w="6350" algn="ctr">
                      <a:solidFill>
                        <a:schemeClr val="tx1"/>
                      </a:solidFill>
                    </a:lnB>
                    <a:solidFill>
                      <a:schemeClr val="bg1"/>
                    </a:solidFill>
                  </a:tcPr>
                </a:tc>
                <a:tc>
                  <a:txBody>
                    <a:bodyPr/>
                    <a:lstStyle/>
                    <a:p>
                      <a:pPr algn="l">
                        <a:defRPr/>
                      </a:pPr>
                      <a:r>
                        <a:rPr lang="de-DE" sz="600" b="0">
                          <a:solidFill>
                            <a:schemeClr val="tx1"/>
                          </a:solidFill>
                          <a:latin typeface="Bliss 2 ExtraLight"/>
                          <a:ea typeface="+mn-ea"/>
                          <a:cs typeface="+mn-cs"/>
                        </a:rPr>
                        <a:t>15-20 Minuten, abhängig von der Umsetzung</a:t>
                      </a:r>
                      <a:endParaRPr sz="200"/>
                    </a:p>
                  </a:txBody>
                  <a:tcPr marL="29266" marR="29266" marT="14633" marB="14633" anchor="ctr">
                    <a:lnL w="6350" algn="ctr">
                      <a:solidFill>
                        <a:schemeClr val="tx1"/>
                      </a:solidFill>
                    </a:lnL>
                    <a:lnR w="12700" algn="ctr">
                      <a:noFill/>
                    </a:lnR>
                    <a:lnT w="6350" algn="ctr">
                      <a:solidFill>
                        <a:schemeClr val="tx1"/>
                      </a:solidFill>
                    </a:lnT>
                    <a:lnB w="6350" algn="ctr">
                      <a:solidFill>
                        <a:schemeClr val="tx1"/>
                      </a:solidFill>
                    </a:lnB>
                    <a:solidFill>
                      <a:schemeClr val="bg1"/>
                    </a:solidFill>
                  </a:tcPr>
                </a:tc>
                <a:extLst>
                  <a:ext uri="{0D108BD9-81ED-4DB2-BD59-A6C34878D82A}">
                    <a16:rowId xmlns:a16="http://schemas.microsoft.com/office/drawing/2014/main" val="10001"/>
                  </a:ext>
                </a:extLst>
              </a:tr>
              <a:tr h="443711">
                <a:tc>
                  <a:txBody>
                    <a:bodyPr/>
                    <a:lstStyle/>
                    <a:p>
                      <a:pPr algn="ctr">
                        <a:defRPr/>
                      </a:pPr>
                      <a:endParaRPr lang="de-DE" sz="900">
                        <a:latin typeface="Bliss 2 ExtraLight"/>
                      </a:endParaRPr>
                    </a:p>
                    <a:p>
                      <a:pPr algn="ctr">
                        <a:defRPr/>
                      </a:pPr>
                      <a:r>
                        <a:rPr lang="de-DE" sz="900" b="1">
                          <a:latin typeface="Bliss 2 ExtraLight"/>
                        </a:rPr>
                        <a:t>Material</a:t>
                      </a:r>
                      <a:endParaRPr sz="200"/>
                    </a:p>
                  </a:txBody>
                  <a:tcPr marL="29266" marR="29266" marT="14633" marB="14633">
                    <a:lnL w="6350" algn="ctr">
                      <a:solidFill>
                        <a:schemeClr val="tx1"/>
                      </a:solidFill>
                    </a:lnL>
                    <a:lnR w="6350" algn="ctr">
                      <a:solidFill>
                        <a:schemeClr val="tx1"/>
                      </a:solidFill>
                    </a:lnR>
                    <a:lnT w="6350" algn="ctr">
                      <a:solidFill>
                        <a:schemeClr val="tx1"/>
                      </a:solidFill>
                    </a:lnT>
                    <a:lnB w="6350" algn="ctr">
                      <a:solidFill>
                        <a:schemeClr val="tx1"/>
                      </a:solidFill>
                    </a:lnB>
                    <a:solidFill>
                      <a:schemeClr val="bg1"/>
                    </a:solidFill>
                  </a:tcPr>
                </a:tc>
                <a:tc>
                  <a:txBody>
                    <a:bodyPr/>
                    <a:lstStyle/>
                    <a:p>
                      <a:pPr algn="l">
                        <a:defRPr/>
                      </a:pPr>
                      <a:r>
                        <a:rPr lang="de-DE" sz="600" b="0">
                          <a:solidFill>
                            <a:schemeClr val="tx1"/>
                          </a:solidFill>
                          <a:latin typeface="Bliss 2 ExtraLight"/>
                          <a:ea typeface="+mn-ea"/>
                          <a:cs typeface="+mn-cs"/>
                        </a:rPr>
                        <a:t>(Online-)Whiteboard </a:t>
                      </a:r>
                      <a:endParaRPr sz="200"/>
                    </a:p>
                    <a:p>
                      <a:pPr algn="l">
                        <a:defRPr/>
                      </a:pPr>
                      <a:r>
                        <a:rPr lang="de-DE" sz="600" b="0">
                          <a:solidFill>
                            <a:schemeClr val="tx1"/>
                          </a:solidFill>
                          <a:latin typeface="Bliss 2 ExtraLight"/>
                          <a:ea typeface="+mn-ea"/>
                          <a:cs typeface="+mn-cs"/>
                        </a:rPr>
                        <a:t>(alternativ auch ohne), Bildzusammenstellungen von Tieren </a:t>
                      </a:r>
                      <a:endParaRPr sz="200"/>
                    </a:p>
                  </a:txBody>
                  <a:tcPr marL="29266" marR="29266" marT="14633" marB="14633" anchor="ctr">
                    <a:lnL w="6350" algn="ctr">
                      <a:solidFill>
                        <a:schemeClr val="tx1"/>
                      </a:solidFill>
                    </a:lnL>
                    <a:lnR w="12700" algn="ctr">
                      <a:noFill/>
                    </a:lnR>
                    <a:lnT w="6350" algn="ctr">
                      <a:solidFill>
                        <a:schemeClr val="tx1"/>
                      </a:solidFill>
                    </a:lnT>
                    <a:lnB w="6350" algn="ctr">
                      <a:solidFill>
                        <a:schemeClr val="tx1"/>
                      </a:solidFill>
                    </a:lnB>
                    <a:solidFill>
                      <a:schemeClr val="bg1"/>
                    </a:solidFill>
                  </a:tcPr>
                </a:tc>
                <a:extLst>
                  <a:ext uri="{0D108BD9-81ED-4DB2-BD59-A6C34878D82A}">
                    <a16:rowId xmlns:a16="http://schemas.microsoft.com/office/drawing/2014/main" val="10002"/>
                  </a:ext>
                </a:extLst>
              </a:tr>
              <a:tr h="443711">
                <a:tc>
                  <a:txBody>
                    <a:bodyPr/>
                    <a:lstStyle/>
                    <a:p>
                      <a:pPr>
                        <a:defRPr/>
                      </a:pPr>
                      <a:endParaRPr lang="de-DE" sz="200" dirty="0">
                        <a:latin typeface="Bliss 2 ExtraLight"/>
                      </a:endParaRPr>
                    </a:p>
                    <a:p>
                      <a:pPr algn="ctr">
                        <a:defRPr/>
                      </a:pPr>
                      <a:r>
                        <a:rPr lang="de-DE" sz="900" b="1" dirty="0">
                          <a:latin typeface="Bliss 2 ExtraLight"/>
                        </a:rPr>
                        <a:t>Gruppengröße</a:t>
                      </a:r>
                      <a:endParaRPr sz="200" dirty="0"/>
                    </a:p>
                  </a:txBody>
                  <a:tcPr marL="29266" marR="29266" marT="14633" marB="14633">
                    <a:lnL w="6350" algn="ctr">
                      <a:solidFill>
                        <a:schemeClr val="tx1"/>
                      </a:solidFill>
                    </a:lnL>
                    <a:lnR w="6350" algn="ctr">
                      <a:solidFill>
                        <a:schemeClr val="tx1"/>
                      </a:solidFill>
                    </a:lnR>
                    <a:lnT w="6350" cap="flat" cmpd="sng" algn="ctr">
                      <a:solidFill>
                        <a:schemeClr val="tx1"/>
                      </a:solidFill>
                      <a:prstDash val="solid"/>
                      <a:round/>
                      <a:headEnd type="none" w="med" len="med"/>
                      <a:tailEnd type="none" w="med" len="med"/>
                    </a:lnT>
                    <a:lnB w="12700" algn="ctr">
                      <a:noFill/>
                    </a:lnB>
                    <a:solidFill>
                      <a:schemeClr val="bg1"/>
                    </a:solidFill>
                  </a:tcPr>
                </a:tc>
                <a:tc>
                  <a:txBody>
                    <a:bodyPr/>
                    <a:lstStyle/>
                    <a:p>
                      <a:pPr algn="l">
                        <a:defRPr/>
                      </a:pPr>
                      <a:r>
                        <a:rPr lang="de-DE" sz="600" b="0" dirty="0">
                          <a:solidFill>
                            <a:schemeClr val="tx1"/>
                          </a:solidFill>
                          <a:latin typeface="Bliss 2 ExtraLight"/>
                          <a:ea typeface="+mn-ea"/>
                          <a:cs typeface="+mn-cs"/>
                        </a:rPr>
                        <a:t>Kleine Seminargruppen bis hin zur Großgruppe</a:t>
                      </a:r>
                      <a:endParaRPr sz="200" dirty="0"/>
                    </a:p>
                  </a:txBody>
                  <a:tcPr marL="29266" marR="29266" marT="14633" marB="14633" anchor="ctr">
                    <a:lnL w="6350" algn="ctr">
                      <a:solidFill>
                        <a:schemeClr val="tx1"/>
                      </a:solidFill>
                    </a:lnL>
                    <a:lnR w="12700" algn="ctr">
                      <a:noFill/>
                      <a:miter/>
                    </a:lnR>
                    <a:lnT w="6350" algn="ctr">
                      <a:solidFill>
                        <a:schemeClr val="tx1"/>
                      </a:solidFill>
                    </a:lnT>
                    <a:lnB w="12700" algn="ctr">
                      <a:noFill/>
                    </a:lnB>
                    <a:solidFill>
                      <a:schemeClr val="bg1"/>
                    </a:solidFill>
                  </a:tcPr>
                </a:tc>
                <a:extLst>
                  <a:ext uri="{0D108BD9-81ED-4DB2-BD59-A6C34878D82A}">
                    <a16:rowId xmlns:a16="http://schemas.microsoft.com/office/drawing/2014/main" val="10003"/>
                  </a:ext>
                </a:extLst>
              </a:tr>
            </a:tbl>
          </a:graphicData>
        </a:graphic>
      </p:graphicFrame>
      <p:sp>
        <p:nvSpPr>
          <p:cNvPr id="11" name="Textfeld 10">
            <a:extLst>
              <a:ext uri="{FF2B5EF4-FFF2-40B4-BE49-F238E27FC236}">
                <a16:creationId xmlns:a16="http://schemas.microsoft.com/office/drawing/2014/main" id="{3B58AF7C-446A-4F63-98F3-C673E3502F4B}"/>
              </a:ext>
            </a:extLst>
          </p:cNvPr>
          <p:cNvSpPr txBox="1"/>
          <p:nvPr/>
        </p:nvSpPr>
        <p:spPr>
          <a:xfrm>
            <a:off x="130177" y="2470817"/>
            <a:ext cx="1172788" cy="171072"/>
          </a:xfrm>
          <a:prstGeom prst="rect">
            <a:avLst/>
          </a:prstGeom>
          <a:noFill/>
        </p:spPr>
        <p:txBody>
          <a:bodyPr wrap="square">
            <a:spAutoFit/>
          </a:bodyPr>
          <a:lstStyle/>
          <a:p>
            <a:r>
              <a:rPr lang="de-DE" sz="256" dirty="0">
                <a:latin typeface="Bliss 2 Light" panose="02000506030000020004" pitchFamily="50" charset="0"/>
              </a:rPr>
              <a:t>Grafik „Lehrender am PC" | Bianca Geurden</a:t>
            </a:r>
          </a:p>
          <a:p>
            <a:r>
              <a:rPr lang="de-DE" sz="256" dirty="0">
                <a:latin typeface="Bliss 2 Light" panose="02000506030000020004" pitchFamily="50" charset="0"/>
              </a:rPr>
              <a:t> für </a:t>
            </a:r>
            <a:r>
              <a:rPr lang="de-DE" sz="256" dirty="0">
                <a:latin typeface="Bliss 2 Light" panose="02000506030000020004" pitchFamily="50" charset="0"/>
                <a:hlinkClick r:id="rId3">
                  <a:extLst>
                    <a:ext uri="{A12FA001-AC4F-418D-AE19-62706E023703}">
                      <ahyp:hlinkClr xmlns:ahyp="http://schemas.microsoft.com/office/drawing/2018/hyperlinkcolor" val="tx"/>
                    </a:ext>
                  </a:extLst>
                </a:hlinkClick>
              </a:rPr>
              <a:t>ZFH, Uni Siegen</a:t>
            </a:r>
            <a:r>
              <a:rPr lang="de-DE" sz="256" dirty="0">
                <a:latin typeface="Bliss 2 Light" panose="02000506030000020004" pitchFamily="50" charset="0"/>
              </a:rPr>
              <a:t> | </a:t>
            </a:r>
            <a:r>
              <a:rPr lang="de-DE" sz="256" dirty="0">
                <a:latin typeface="Bliss 2 Light" panose="02000506030000020004" pitchFamily="50" charset="0"/>
                <a:hlinkClick r:id="rId4">
                  <a:extLst>
                    <a:ext uri="{A12FA001-AC4F-418D-AE19-62706E023703}">
                      <ahyp:hlinkClr xmlns:ahyp="http://schemas.microsoft.com/office/drawing/2018/hyperlinkcolor" val="tx"/>
                    </a:ext>
                  </a:extLst>
                </a:hlinkClick>
              </a:rPr>
              <a:t>CC BY 4.0</a:t>
            </a:r>
            <a:endParaRPr lang="de-DE" sz="256" dirty="0">
              <a:latin typeface="Bliss 2 Light" panose="02000506030000020004" pitchFamily="50" charset="0"/>
            </a:endParaRPr>
          </a:p>
        </p:txBody>
      </p:sp>
      <p:sp>
        <p:nvSpPr>
          <p:cNvPr id="12" name="Rechteck 11">
            <a:extLst>
              <a:ext uri="{FF2B5EF4-FFF2-40B4-BE49-F238E27FC236}">
                <a16:creationId xmlns:a16="http://schemas.microsoft.com/office/drawing/2014/main" id="{D7332261-C85C-4004-9D4F-8244DFAACC71}"/>
              </a:ext>
            </a:extLst>
          </p:cNvPr>
          <p:cNvSpPr/>
          <p:nvPr/>
        </p:nvSpPr>
        <p:spPr bwMode="auto">
          <a:xfrm>
            <a:off x="-6822" y="2824667"/>
            <a:ext cx="3902075" cy="28761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de-DE" sz="212" dirty="0"/>
          </a:p>
        </p:txBody>
      </p:sp>
      <p:pic>
        <p:nvPicPr>
          <p:cNvPr id="13" name="Picture 7">
            <a:extLst>
              <a:ext uri="{FF2B5EF4-FFF2-40B4-BE49-F238E27FC236}">
                <a16:creationId xmlns:a16="http://schemas.microsoft.com/office/drawing/2014/main" id="{5FBD5C50-D716-4001-921D-49B50E8DB310}"/>
              </a:ext>
            </a:extLst>
          </p:cNvPr>
          <p:cNvPicPr>
            <a:picLocks noChangeAspect="1"/>
          </p:cNvPicPr>
          <p:nvPr/>
        </p:nvPicPr>
        <p:blipFill>
          <a:blip r:embed="rId5"/>
          <a:stretch/>
        </p:blipFill>
        <p:spPr bwMode="auto">
          <a:xfrm>
            <a:off x="-99734" y="2822815"/>
            <a:ext cx="1244996" cy="289462"/>
          </a:xfrm>
          <a:prstGeom prst="rect">
            <a:avLst/>
          </a:prstGeom>
        </p:spPr>
      </p:pic>
      <p:pic>
        <p:nvPicPr>
          <p:cNvPr id="20" name="Grafik 19">
            <a:hlinkClick r:id="rId6"/>
            <a:extLst>
              <a:ext uri="{FF2B5EF4-FFF2-40B4-BE49-F238E27FC236}">
                <a16:creationId xmlns:a16="http://schemas.microsoft.com/office/drawing/2014/main" id="{BCF0CD1F-7807-4BB7-83CC-18B3E39DA366}"/>
              </a:ext>
            </a:extLst>
          </p:cNvPr>
          <p:cNvPicPr>
            <a:picLocks noChangeAspect="1"/>
          </p:cNvPicPr>
          <p:nvPr/>
        </p:nvPicPr>
        <p:blipFill>
          <a:blip r:embed="rId7"/>
          <a:stretch/>
        </p:blipFill>
        <p:spPr bwMode="auto">
          <a:xfrm>
            <a:off x="3724218" y="2978081"/>
            <a:ext cx="117634" cy="117634"/>
          </a:xfrm>
          <a:prstGeom prst="rect">
            <a:avLst/>
          </a:prstGeom>
        </p:spPr>
      </p:pic>
      <p:pic>
        <p:nvPicPr>
          <p:cNvPr id="21" name="Grafik 20">
            <a:hlinkClick r:id="rId8"/>
            <a:extLst>
              <a:ext uri="{FF2B5EF4-FFF2-40B4-BE49-F238E27FC236}">
                <a16:creationId xmlns:a16="http://schemas.microsoft.com/office/drawing/2014/main" id="{EF0113FE-0094-40AD-A23B-8E6C30102CA4}"/>
              </a:ext>
            </a:extLst>
          </p:cNvPr>
          <p:cNvPicPr>
            <a:picLocks noChangeAspect="1"/>
          </p:cNvPicPr>
          <p:nvPr/>
        </p:nvPicPr>
        <p:blipFill>
          <a:blip r:embed="rId9"/>
          <a:stretch/>
        </p:blipFill>
        <p:spPr bwMode="auto">
          <a:xfrm>
            <a:off x="3731090" y="2845993"/>
            <a:ext cx="110762" cy="110762"/>
          </a:xfrm>
          <a:prstGeom prst="rect">
            <a:avLst/>
          </a:prstGeom>
        </p:spPr>
      </p:pic>
      <p:sp>
        <p:nvSpPr>
          <p:cNvPr id="22" name="Textfeld 21">
            <a:extLst>
              <a:ext uri="{FF2B5EF4-FFF2-40B4-BE49-F238E27FC236}">
                <a16:creationId xmlns:a16="http://schemas.microsoft.com/office/drawing/2014/main" id="{07C9C86B-F583-49AF-A117-BA228908B3BB}"/>
              </a:ext>
            </a:extLst>
          </p:cNvPr>
          <p:cNvSpPr txBox="1"/>
          <p:nvPr/>
        </p:nvSpPr>
        <p:spPr bwMode="auto">
          <a:xfrm>
            <a:off x="2808312" y="2930840"/>
            <a:ext cx="933269" cy="181588"/>
          </a:xfrm>
          <a:prstGeom prst="rect">
            <a:avLst/>
          </a:prstGeom>
          <a:noFill/>
        </p:spPr>
        <p:txBody>
          <a:bodyPr wrap="none" rtlCol="0">
            <a:spAutoFit/>
          </a:bodyPr>
          <a:lstStyle/>
          <a:p>
            <a:pPr algn="r">
              <a:defRPr/>
            </a:pPr>
            <a:r>
              <a:rPr lang="de-DE" sz="580" dirty="0">
                <a:hlinkClick r:id="rId6"/>
              </a:rPr>
              <a:t>https://zfh.uni-siegen.de</a:t>
            </a:r>
            <a:endParaRPr sz="580" dirty="0"/>
          </a:p>
        </p:txBody>
      </p:sp>
      <p:sp>
        <p:nvSpPr>
          <p:cNvPr id="23" name="Textfeld 22">
            <a:extLst>
              <a:ext uri="{FF2B5EF4-FFF2-40B4-BE49-F238E27FC236}">
                <a16:creationId xmlns:a16="http://schemas.microsoft.com/office/drawing/2014/main" id="{3F07F0B0-BB8F-49B5-932A-53DAE5A2D907}"/>
              </a:ext>
            </a:extLst>
          </p:cNvPr>
          <p:cNvSpPr txBox="1"/>
          <p:nvPr/>
        </p:nvSpPr>
        <p:spPr bwMode="auto">
          <a:xfrm>
            <a:off x="3154206" y="2803961"/>
            <a:ext cx="581345" cy="180947"/>
          </a:xfrm>
          <a:prstGeom prst="rect">
            <a:avLst/>
          </a:prstGeom>
          <a:noFill/>
        </p:spPr>
        <p:txBody>
          <a:bodyPr wrap="square" rtlCol="0">
            <a:spAutoFit/>
          </a:bodyPr>
          <a:lstStyle/>
          <a:p>
            <a:pPr algn="r">
              <a:defRPr/>
            </a:pPr>
            <a:r>
              <a:rPr lang="de-DE" sz="576" dirty="0">
                <a:hlinkClick r:id="rId8"/>
              </a:rPr>
              <a:t>@zfh_usi</a:t>
            </a:r>
            <a:endParaRPr lang="de-DE" sz="576" dirty="0"/>
          </a:p>
        </p:txBody>
      </p:sp>
    </p:spTree>
  </p:cSld>
  <p:clrMapOvr>
    <a:masterClrMapping/>
  </p:clrMapOvr>
  <p:transition spd="slow" advClick="0" advTm="7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Grafik 2"/>
          <p:cNvPicPr>
            <a:picLocks noChangeAspect="1"/>
          </p:cNvPicPr>
          <p:nvPr/>
        </p:nvPicPr>
        <p:blipFill>
          <a:blip r:embed="rId2"/>
          <a:srcRect l="53456"/>
          <a:stretch/>
        </p:blipFill>
        <p:spPr bwMode="auto">
          <a:xfrm>
            <a:off x="2134872" y="1560512"/>
            <a:ext cx="1700345" cy="2054932"/>
          </a:xfrm>
          <a:prstGeom prst="rect">
            <a:avLst/>
          </a:prstGeom>
        </p:spPr>
      </p:pic>
      <p:sp>
        <p:nvSpPr>
          <p:cNvPr id="5" name="Textfeld 4"/>
          <p:cNvSpPr txBox="1"/>
          <p:nvPr/>
        </p:nvSpPr>
        <p:spPr bwMode="auto">
          <a:xfrm>
            <a:off x="137688" y="723230"/>
            <a:ext cx="2036229" cy="1477328"/>
          </a:xfrm>
          <a:prstGeom prst="rect">
            <a:avLst/>
          </a:prstGeom>
          <a:noFill/>
        </p:spPr>
        <p:txBody>
          <a:bodyPr wrap="square" rtlCol="0">
            <a:spAutoFit/>
          </a:bodyPr>
          <a:lstStyle/>
          <a:p>
            <a:pPr>
              <a:defRPr/>
            </a:pPr>
            <a:r>
              <a:rPr lang="de-DE" sz="600" dirty="0">
                <a:latin typeface="Bliss 2 Light"/>
              </a:rPr>
              <a:t>Die Tier-Stimmungsbildabfrage wird den Teilnehmer*innen (TN) zu Beginn einer Online-Veranstaltung entweder a.) auf einem Whiteboard oder b.) als Foto via Screen-Sharing gezeigt. Danach haben die TN 5 Minuten Zeit, um ein Tierbild zu markieren, das ihre derzeitige Stimmung oder ihre Stimmung in Hinblick auf das Thema der Sitzung widergibt. </a:t>
            </a:r>
            <a:endParaRPr sz="600" dirty="0"/>
          </a:p>
          <a:p>
            <a:pPr>
              <a:defRPr/>
            </a:pPr>
            <a:endParaRPr lang="de-DE" sz="600" dirty="0">
              <a:latin typeface="Bliss 2 Light"/>
            </a:endParaRPr>
          </a:p>
          <a:p>
            <a:pPr>
              <a:defRPr/>
            </a:pPr>
            <a:r>
              <a:rPr lang="de-DE" sz="600" dirty="0">
                <a:latin typeface="Bliss 2 Light"/>
              </a:rPr>
              <a:t>Im Anschluss werden die TN nach Ereignissen, Situationen, Gründen gefragt, die zu ihrer Auswahl geführt haben. Je nach Größe und Vertrautheit der Gruppe kann dies für jede*n TN oder auf freiwilligen Zuruf erfolgen. Der*die Moderator*in kann auch ein Fazit ziehen („Heute sind wohl noch viele skeptisch mit Blick auf unser Thema. Am Ende der Sitzung können wir schauen, ob das nach wie vor so ist bzw. woran das liegt.“)</a:t>
            </a:r>
            <a:endParaRPr sz="600" dirty="0"/>
          </a:p>
        </p:txBody>
      </p:sp>
      <p:sp>
        <p:nvSpPr>
          <p:cNvPr id="6" name="Textfeld 5"/>
          <p:cNvSpPr txBox="1"/>
          <p:nvPr/>
        </p:nvSpPr>
        <p:spPr bwMode="auto">
          <a:xfrm>
            <a:off x="119226" y="306185"/>
            <a:ext cx="2376264" cy="358431"/>
          </a:xfrm>
          <a:prstGeom prst="rect">
            <a:avLst/>
          </a:prstGeom>
          <a:noFill/>
        </p:spPr>
        <p:txBody>
          <a:bodyPr wrap="square" rtlCol="0">
            <a:spAutoFit/>
          </a:bodyPr>
          <a:lstStyle/>
          <a:p>
            <a:pPr>
              <a:defRPr/>
            </a:pPr>
            <a:r>
              <a:rPr lang="de-DE" sz="1729" dirty="0">
                <a:latin typeface="Bliss 2 ExtraLight"/>
              </a:rPr>
              <a:t>Durchführung / Anleitung</a:t>
            </a:r>
            <a:endParaRPr sz="212" dirty="0"/>
          </a:p>
        </p:txBody>
      </p:sp>
      <p:sp>
        <p:nvSpPr>
          <p:cNvPr id="13" name="Sprechblase: oval 12">
            <a:extLst>
              <a:ext uri="{FF2B5EF4-FFF2-40B4-BE49-F238E27FC236}">
                <a16:creationId xmlns:a16="http://schemas.microsoft.com/office/drawing/2014/main" id="{7FB7FCFB-86C3-4AC7-B5F5-4DCF7D3BC587}"/>
              </a:ext>
            </a:extLst>
          </p:cNvPr>
          <p:cNvSpPr/>
          <p:nvPr/>
        </p:nvSpPr>
        <p:spPr>
          <a:xfrm>
            <a:off x="2182750" y="849163"/>
            <a:ext cx="1652467" cy="730989"/>
          </a:xfrm>
          <a:prstGeom prst="wedgeEllipseCallout">
            <a:avLst>
              <a:gd name="adj1" fmla="val -18953"/>
              <a:gd name="adj2" fmla="val 769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500" b="1" dirty="0">
              <a:solidFill>
                <a:schemeClr val="tx1"/>
              </a:solidFill>
              <a:latin typeface="Bliss 2 Light" panose="02000506030000020004" pitchFamily="50" charset="0"/>
            </a:endParaRPr>
          </a:p>
          <a:p>
            <a:r>
              <a:rPr lang="de-DE" sz="500" b="1" dirty="0">
                <a:solidFill>
                  <a:schemeClr val="tx1"/>
                </a:solidFill>
                <a:latin typeface="Bliss 2 Light" panose="02000506030000020004" pitchFamily="50" charset="0"/>
              </a:rPr>
              <a:t>Moderationsfragen: </a:t>
            </a:r>
          </a:p>
          <a:p>
            <a:r>
              <a:rPr lang="de-DE" sz="500" dirty="0">
                <a:solidFill>
                  <a:schemeClr val="tx1"/>
                </a:solidFill>
                <a:latin typeface="Bliss 2 Light" panose="02000506030000020004" pitchFamily="50" charset="0"/>
              </a:rPr>
              <a:t>„Mit welcher Stimmung kommst Du in die heutige Sitzung? Wenn Du an das heutige Thema denkst, wie geht es Dir dabei? Wähle ein dazu passendes Tier aus.“ </a:t>
            </a:r>
          </a:p>
          <a:p>
            <a:endParaRPr lang="de-DE" sz="212" dirty="0"/>
          </a:p>
          <a:p>
            <a:pPr algn="ctr"/>
            <a:endParaRPr lang="de-DE" sz="212" dirty="0"/>
          </a:p>
        </p:txBody>
      </p:sp>
      <p:sp>
        <p:nvSpPr>
          <p:cNvPr id="14" name="Textfeld 13">
            <a:extLst>
              <a:ext uri="{FF2B5EF4-FFF2-40B4-BE49-F238E27FC236}">
                <a16:creationId xmlns:a16="http://schemas.microsoft.com/office/drawing/2014/main" id="{97EA984B-4DAB-427A-B074-E7A1C3C5C9D6}"/>
              </a:ext>
            </a:extLst>
          </p:cNvPr>
          <p:cNvSpPr txBox="1"/>
          <p:nvPr/>
        </p:nvSpPr>
        <p:spPr>
          <a:xfrm>
            <a:off x="3103165" y="2642932"/>
            <a:ext cx="1172788" cy="171072"/>
          </a:xfrm>
          <a:prstGeom prst="rect">
            <a:avLst/>
          </a:prstGeom>
          <a:noFill/>
        </p:spPr>
        <p:txBody>
          <a:bodyPr wrap="square">
            <a:spAutoFit/>
          </a:bodyPr>
          <a:lstStyle/>
          <a:p>
            <a:r>
              <a:rPr lang="de-DE" sz="256" dirty="0">
                <a:latin typeface="Bliss 2 Light" panose="02000506030000020004" pitchFamily="50" charset="0"/>
              </a:rPr>
              <a:t>Grafik „Lehrende vor Tafel" | Bianca Geurden</a:t>
            </a:r>
          </a:p>
          <a:p>
            <a:r>
              <a:rPr lang="de-DE" sz="256" dirty="0">
                <a:latin typeface="Bliss 2 Light" panose="02000506030000020004" pitchFamily="50" charset="0"/>
              </a:rPr>
              <a:t> für </a:t>
            </a:r>
            <a:r>
              <a:rPr lang="de-DE" sz="256" dirty="0">
                <a:latin typeface="Bliss 2 Light" panose="02000506030000020004" pitchFamily="50" charset="0"/>
                <a:hlinkClick r:id="rId3">
                  <a:extLst>
                    <a:ext uri="{A12FA001-AC4F-418D-AE19-62706E023703}">
                      <ahyp:hlinkClr xmlns:ahyp="http://schemas.microsoft.com/office/drawing/2018/hyperlinkcolor" val="tx"/>
                    </a:ext>
                  </a:extLst>
                </a:hlinkClick>
              </a:rPr>
              <a:t>ZFH, Uni Siegen</a:t>
            </a:r>
            <a:r>
              <a:rPr lang="de-DE" sz="256" dirty="0">
                <a:latin typeface="Bliss 2 Light" panose="02000506030000020004" pitchFamily="50" charset="0"/>
              </a:rPr>
              <a:t> | </a:t>
            </a:r>
            <a:r>
              <a:rPr lang="de-DE" sz="256" dirty="0">
                <a:latin typeface="Bliss 2 Light" panose="02000506030000020004" pitchFamily="50" charset="0"/>
                <a:hlinkClick r:id="rId4">
                  <a:extLst>
                    <a:ext uri="{A12FA001-AC4F-418D-AE19-62706E023703}">
                      <ahyp:hlinkClr xmlns:ahyp="http://schemas.microsoft.com/office/drawing/2018/hyperlinkcolor" val="tx"/>
                    </a:ext>
                  </a:extLst>
                </a:hlinkClick>
              </a:rPr>
              <a:t>CC BY 4.0</a:t>
            </a:r>
            <a:endParaRPr lang="de-DE" sz="256" dirty="0">
              <a:latin typeface="Bliss 2 Light" panose="02000506030000020004" pitchFamily="50" charset="0"/>
            </a:endParaRPr>
          </a:p>
        </p:txBody>
      </p:sp>
      <p:sp>
        <p:nvSpPr>
          <p:cNvPr id="15" name="Rechteck 14">
            <a:extLst>
              <a:ext uri="{FF2B5EF4-FFF2-40B4-BE49-F238E27FC236}">
                <a16:creationId xmlns:a16="http://schemas.microsoft.com/office/drawing/2014/main" id="{6A57A27F-523C-4685-B269-47E5C9F4B06C}"/>
              </a:ext>
            </a:extLst>
          </p:cNvPr>
          <p:cNvSpPr/>
          <p:nvPr/>
        </p:nvSpPr>
        <p:spPr bwMode="auto">
          <a:xfrm>
            <a:off x="-6822" y="2824667"/>
            <a:ext cx="3902075" cy="28761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de-DE" sz="212" dirty="0"/>
          </a:p>
        </p:txBody>
      </p:sp>
      <p:pic>
        <p:nvPicPr>
          <p:cNvPr id="16" name="Picture 7">
            <a:extLst>
              <a:ext uri="{FF2B5EF4-FFF2-40B4-BE49-F238E27FC236}">
                <a16:creationId xmlns:a16="http://schemas.microsoft.com/office/drawing/2014/main" id="{6AD109B6-9C8D-4F3F-9204-AD6F08E11433}"/>
              </a:ext>
            </a:extLst>
          </p:cNvPr>
          <p:cNvPicPr>
            <a:picLocks noChangeAspect="1"/>
          </p:cNvPicPr>
          <p:nvPr/>
        </p:nvPicPr>
        <p:blipFill>
          <a:blip r:embed="rId5"/>
          <a:stretch/>
        </p:blipFill>
        <p:spPr bwMode="auto">
          <a:xfrm>
            <a:off x="-99734" y="2822815"/>
            <a:ext cx="1244996" cy="289462"/>
          </a:xfrm>
          <a:prstGeom prst="rect">
            <a:avLst/>
          </a:prstGeom>
        </p:spPr>
      </p:pic>
      <p:pic>
        <p:nvPicPr>
          <p:cNvPr id="17" name="Grafik 16">
            <a:hlinkClick r:id="rId6"/>
            <a:extLst>
              <a:ext uri="{FF2B5EF4-FFF2-40B4-BE49-F238E27FC236}">
                <a16:creationId xmlns:a16="http://schemas.microsoft.com/office/drawing/2014/main" id="{9AF3AD7A-9134-4BC8-BA3D-3F8EC5B76883}"/>
              </a:ext>
            </a:extLst>
          </p:cNvPr>
          <p:cNvPicPr>
            <a:picLocks noChangeAspect="1"/>
          </p:cNvPicPr>
          <p:nvPr/>
        </p:nvPicPr>
        <p:blipFill>
          <a:blip r:embed="rId7"/>
          <a:stretch/>
        </p:blipFill>
        <p:spPr bwMode="auto">
          <a:xfrm>
            <a:off x="3724218" y="2978081"/>
            <a:ext cx="117634" cy="117634"/>
          </a:xfrm>
          <a:prstGeom prst="rect">
            <a:avLst/>
          </a:prstGeom>
        </p:spPr>
      </p:pic>
      <p:pic>
        <p:nvPicPr>
          <p:cNvPr id="18" name="Grafik 17">
            <a:hlinkClick r:id="rId8"/>
            <a:extLst>
              <a:ext uri="{FF2B5EF4-FFF2-40B4-BE49-F238E27FC236}">
                <a16:creationId xmlns:a16="http://schemas.microsoft.com/office/drawing/2014/main" id="{D9953F57-E17E-4412-90DE-A076EC791995}"/>
              </a:ext>
            </a:extLst>
          </p:cNvPr>
          <p:cNvPicPr>
            <a:picLocks noChangeAspect="1"/>
          </p:cNvPicPr>
          <p:nvPr/>
        </p:nvPicPr>
        <p:blipFill>
          <a:blip r:embed="rId9"/>
          <a:stretch/>
        </p:blipFill>
        <p:spPr bwMode="auto">
          <a:xfrm>
            <a:off x="3731090" y="2845993"/>
            <a:ext cx="110762" cy="110762"/>
          </a:xfrm>
          <a:prstGeom prst="rect">
            <a:avLst/>
          </a:prstGeom>
        </p:spPr>
      </p:pic>
      <p:sp>
        <p:nvSpPr>
          <p:cNvPr id="19" name="Textfeld 18">
            <a:extLst>
              <a:ext uri="{FF2B5EF4-FFF2-40B4-BE49-F238E27FC236}">
                <a16:creationId xmlns:a16="http://schemas.microsoft.com/office/drawing/2014/main" id="{2576600F-EF27-4FD9-A8B2-C6705E552092}"/>
              </a:ext>
            </a:extLst>
          </p:cNvPr>
          <p:cNvSpPr txBox="1"/>
          <p:nvPr/>
        </p:nvSpPr>
        <p:spPr bwMode="auto">
          <a:xfrm>
            <a:off x="2808312" y="2930840"/>
            <a:ext cx="933269" cy="181588"/>
          </a:xfrm>
          <a:prstGeom prst="rect">
            <a:avLst/>
          </a:prstGeom>
          <a:noFill/>
        </p:spPr>
        <p:txBody>
          <a:bodyPr wrap="none" rtlCol="0">
            <a:spAutoFit/>
          </a:bodyPr>
          <a:lstStyle/>
          <a:p>
            <a:pPr algn="r">
              <a:defRPr/>
            </a:pPr>
            <a:r>
              <a:rPr lang="de-DE" sz="580" dirty="0">
                <a:hlinkClick r:id="rId6"/>
              </a:rPr>
              <a:t>https://zfh.uni-siegen.de</a:t>
            </a:r>
            <a:endParaRPr sz="580" dirty="0"/>
          </a:p>
        </p:txBody>
      </p:sp>
      <p:sp>
        <p:nvSpPr>
          <p:cNvPr id="20" name="Textfeld 19">
            <a:extLst>
              <a:ext uri="{FF2B5EF4-FFF2-40B4-BE49-F238E27FC236}">
                <a16:creationId xmlns:a16="http://schemas.microsoft.com/office/drawing/2014/main" id="{29634ADA-9B2A-4B07-AC53-40D88640079C}"/>
              </a:ext>
            </a:extLst>
          </p:cNvPr>
          <p:cNvSpPr txBox="1"/>
          <p:nvPr/>
        </p:nvSpPr>
        <p:spPr bwMode="auto">
          <a:xfrm>
            <a:off x="3154206" y="2803961"/>
            <a:ext cx="581345" cy="180947"/>
          </a:xfrm>
          <a:prstGeom prst="rect">
            <a:avLst/>
          </a:prstGeom>
          <a:noFill/>
        </p:spPr>
        <p:txBody>
          <a:bodyPr wrap="square" rtlCol="0">
            <a:spAutoFit/>
          </a:bodyPr>
          <a:lstStyle/>
          <a:p>
            <a:pPr algn="r">
              <a:defRPr/>
            </a:pPr>
            <a:r>
              <a:rPr lang="de-DE" sz="576" dirty="0">
                <a:hlinkClick r:id="rId8"/>
              </a:rPr>
              <a:t>@zfh_usi</a:t>
            </a:r>
            <a:endParaRPr lang="de-DE" sz="576" dirty="0"/>
          </a:p>
        </p:txBody>
      </p:sp>
    </p:spTree>
  </p:cSld>
  <p:clrMapOvr>
    <a:masterClrMapping/>
  </p:clrMapOvr>
  <p:transition spd="slow" advTm="7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6" name="Textfeld 45">
            <a:extLst>
              <a:ext uri="{FF2B5EF4-FFF2-40B4-BE49-F238E27FC236}">
                <a16:creationId xmlns:a16="http://schemas.microsoft.com/office/drawing/2014/main" id="{8F7298F1-1BC2-4040-AD4B-F0B9AE72465C}"/>
              </a:ext>
            </a:extLst>
          </p:cNvPr>
          <p:cNvSpPr txBox="1"/>
          <p:nvPr/>
        </p:nvSpPr>
        <p:spPr bwMode="auto">
          <a:xfrm>
            <a:off x="119226" y="306185"/>
            <a:ext cx="2376264" cy="358431"/>
          </a:xfrm>
          <a:prstGeom prst="rect">
            <a:avLst/>
          </a:prstGeom>
          <a:noFill/>
        </p:spPr>
        <p:txBody>
          <a:bodyPr wrap="square" rtlCol="0">
            <a:spAutoFit/>
          </a:bodyPr>
          <a:lstStyle/>
          <a:p>
            <a:pPr>
              <a:defRPr/>
            </a:pPr>
            <a:r>
              <a:rPr lang="de-DE" sz="1729" dirty="0">
                <a:latin typeface="Bliss 2 ExtraLight"/>
              </a:rPr>
              <a:t>Fazit</a:t>
            </a:r>
            <a:endParaRPr sz="212" dirty="0"/>
          </a:p>
        </p:txBody>
      </p:sp>
      <p:sp>
        <p:nvSpPr>
          <p:cNvPr id="5" name="Textfeld 4"/>
          <p:cNvSpPr txBox="1"/>
          <p:nvPr/>
        </p:nvSpPr>
        <p:spPr bwMode="auto">
          <a:xfrm>
            <a:off x="137688" y="717365"/>
            <a:ext cx="2175068" cy="1569660"/>
          </a:xfrm>
          <a:prstGeom prst="rect">
            <a:avLst/>
          </a:prstGeom>
          <a:noFill/>
        </p:spPr>
        <p:txBody>
          <a:bodyPr wrap="square" rtlCol="0">
            <a:spAutoFit/>
          </a:bodyPr>
          <a:lstStyle/>
          <a:p>
            <a:pPr>
              <a:defRPr/>
            </a:pPr>
            <a:r>
              <a:rPr lang="de-DE" sz="600" dirty="0">
                <a:latin typeface="Bliss 2 Light"/>
              </a:rPr>
              <a:t>Liegt das Tier-Stimmungsbild erst einmal vor, ist der </a:t>
            </a:r>
            <a:r>
              <a:rPr lang="de-DE" sz="600" b="1" dirty="0">
                <a:latin typeface="Bliss 2 Light"/>
              </a:rPr>
              <a:t>Arbeitsaufwand gering bzw. nicht vorhanden</a:t>
            </a:r>
            <a:r>
              <a:rPr lang="de-DE" sz="600" dirty="0">
                <a:latin typeface="Bliss 2 Light"/>
              </a:rPr>
              <a:t>. Wer das Stimmungsbild auf ein </a:t>
            </a:r>
            <a:r>
              <a:rPr lang="de-DE" sz="600" dirty="0" err="1">
                <a:latin typeface="Bliss 2 Light"/>
              </a:rPr>
              <a:t>Conceptboard</a:t>
            </a:r>
            <a:r>
              <a:rPr lang="de-DE" sz="600" dirty="0">
                <a:latin typeface="Bliss 2 Light"/>
              </a:rPr>
              <a:t> legt, kann Notizzettel oder Icons vorbereiten, die sich die TN nehmen und auf die Bilder ziehen können. Aufwendiger wird es, wenn das Stimmungsbild um weitere Tierbilder erweitert oder selbst erstellt wird. </a:t>
            </a:r>
            <a:endParaRPr sz="600" dirty="0"/>
          </a:p>
          <a:p>
            <a:pPr>
              <a:defRPr/>
            </a:pPr>
            <a:endParaRPr lang="de-DE" sz="600" dirty="0">
              <a:latin typeface="Bliss 2 Light"/>
            </a:endParaRPr>
          </a:p>
          <a:p>
            <a:pPr>
              <a:defRPr/>
            </a:pPr>
            <a:r>
              <a:rPr lang="de-DE" sz="600" dirty="0">
                <a:latin typeface="Bliss 2 Light"/>
              </a:rPr>
              <a:t>Die Arbeit mit den Tierbildern macht den </a:t>
            </a:r>
            <a:r>
              <a:rPr lang="de-DE" sz="600" b="1" dirty="0">
                <a:latin typeface="Bliss 2 Light"/>
              </a:rPr>
              <a:t>TN in aller Regel Spaß</a:t>
            </a:r>
            <a:r>
              <a:rPr lang="de-DE" sz="600" dirty="0">
                <a:latin typeface="Bliss 2 Light"/>
              </a:rPr>
              <a:t> und auch in der späteren Abfrage zu den Gründen für die Auswahl werden stets einige </a:t>
            </a:r>
            <a:r>
              <a:rPr lang="de-DE" sz="600" dirty="0" err="1">
                <a:latin typeface="Bliss 2 Light"/>
              </a:rPr>
              <a:t>Schmunzler</a:t>
            </a:r>
            <a:r>
              <a:rPr lang="de-DE" sz="600" dirty="0">
                <a:latin typeface="Bliss 2 Light"/>
              </a:rPr>
              <a:t> geweckt. </a:t>
            </a:r>
            <a:endParaRPr sz="600" dirty="0"/>
          </a:p>
          <a:p>
            <a:pPr>
              <a:defRPr/>
            </a:pPr>
            <a:endParaRPr lang="de-DE" sz="600" dirty="0">
              <a:latin typeface="Bliss 2 Light"/>
            </a:endParaRPr>
          </a:p>
          <a:p>
            <a:pPr>
              <a:defRPr/>
            </a:pPr>
            <a:r>
              <a:rPr lang="de-DE" sz="600" dirty="0">
                <a:latin typeface="Bliss 2 Light"/>
              </a:rPr>
              <a:t>Erfolgreich ist diese Methode insbesondere deshalb, weil der*die Moderator*in einen </a:t>
            </a:r>
            <a:r>
              <a:rPr lang="de-DE" sz="600" b="1" dirty="0">
                <a:latin typeface="Bliss 2 Light"/>
              </a:rPr>
              <a:t>Eindruck davon erhält, wie die TN aktuell und gegenüber dem Sitzungsthema eingestellt </a:t>
            </a:r>
            <a:r>
              <a:rPr lang="de-DE" sz="600" dirty="0">
                <a:latin typeface="Bliss 2 Light"/>
              </a:rPr>
              <a:t>sind. Darüber hinaus stärkt das Warm-Up </a:t>
            </a:r>
            <a:r>
              <a:rPr lang="de-DE" sz="600" b="1" dirty="0">
                <a:latin typeface="Bliss 2 Light"/>
              </a:rPr>
              <a:t>Teambuilding und Vertrautheit </a:t>
            </a:r>
            <a:r>
              <a:rPr lang="de-DE" sz="600" dirty="0">
                <a:latin typeface="Bliss 2 Light"/>
              </a:rPr>
              <a:t>der TN untereinander. </a:t>
            </a:r>
            <a:endParaRPr sz="600" dirty="0"/>
          </a:p>
        </p:txBody>
      </p:sp>
      <p:sp>
        <p:nvSpPr>
          <p:cNvPr id="6" name="Textfeld 5"/>
          <p:cNvSpPr txBox="1"/>
          <p:nvPr/>
        </p:nvSpPr>
        <p:spPr bwMode="auto">
          <a:xfrm>
            <a:off x="2725468" y="130168"/>
            <a:ext cx="472945" cy="184666"/>
          </a:xfrm>
          <a:prstGeom prst="rect">
            <a:avLst/>
          </a:prstGeom>
          <a:noFill/>
        </p:spPr>
        <p:txBody>
          <a:bodyPr wrap="square" rtlCol="0">
            <a:spAutoFit/>
          </a:bodyPr>
          <a:lstStyle/>
          <a:p>
            <a:pPr>
              <a:defRPr/>
            </a:pPr>
            <a:r>
              <a:rPr lang="de-DE" sz="600" b="1" dirty="0">
                <a:latin typeface="Bliss 2 Light"/>
              </a:rPr>
              <a:t>Spaß</a:t>
            </a:r>
            <a:endParaRPr lang="de-DE" sz="1100" b="1" dirty="0">
              <a:latin typeface="Bliss 2 Light"/>
            </a:endParaRPr>
          </a:p>
        </p:txBody>
      </p:sp>
      <p:pic>
        <p:nvPicPr>
          <p:cNvPr id="7" name="Picture 7"/>
          <p:cNvPicPr>
            <a:picLocks noChangeAspect="1"/>
          </p:cNvPicPr>
          <p:nvPr/>
        </p:nvPicPr>
        <p:blipFill>
          <a:blip r:embed="rId2"/>
          <a:stretch/>
        </p:blipFill>
        <p:spPr bwMode="auto">
          <a:xfrm>
            <a:off x="3388263" y="177882"/>
            <a:ext cx="135580" cy="129139"/>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2"/>
          <a:stretch/>
        </p:blipFill>
        <p:spPr bwMode="auto">
          <a:xfrm>
            <a:off x="3226441" y="174289"/>
            <a:ext cx="135580" cy="129139"/>
          </a:xfrm>
          <a:prstGeom prst="rect">
            <a:avLst/>
          </a:prstGeom>
          <a:effectLst>
            <a:outerShdw blurRad="50800" dist="38100" dir="2700000" algn="tl" rotWithShape="0">
              <a:prstClr val="black">
                <a:alpha val="40000"/>
              </a:prstClr>
            </a:outerShdw>
          </a:effectLst>
        </p:spPr>
      </p:pic>
      <p:pic>
        <p:nvPicPr>
          <p:cNvPr id="9" name="Picture 7"/>
          <p:cNvPicPr>
            <a:picLocks noChangeAspect="1"/>
          </p:cNvPicPr>
          <p:nvPr/>
        </p:nvPicPr>
        <p:blipFill>
          <a:blip r:embed="rId2"/>
          <a:stretch/>
        </p:blipFill>
        <p:spPr bwMode="auto">
          <a:xfrm>
            <a:off x="3060420" y="171458"/>
            <a:ext cx="135580" cy="129139"/>
          </a:xfrm>
          <a:prstGeom prst="rect">
            <a:avLst/>
          </a:prstGeom>
          <a:effectLst>
            <a:outerShdw blurRad="50800" dist="38100" dir="2700000" algn="tl" rotWithShape="0">
              <a:prstClr val="black">
                <a:alpha val="40000"/>
              </a:prstClr>
            </a:outerShdw>
          </a:effectLst>
        </p:spPr>
      </p:pic>
      <p:pic>
        <p:nvPicPr>
          <p:cNvPr id="10" name="Picture 8"/>
          <p:cNvPicPr>
            <a:picLocks noChangeAspect="1"/>
          </p:cNvPicPr>
          <p:nvPr/>
        </p:nvPicPr>
        <p:blipFill>
          <a:blip r:embed="rId3"/>
          <a:stretch/>
        </p:blipFill>
        <p:spPr bwMode="auto">
          <a:xfrm>
            <a:off x="3697641" y="177659"/>
            <a:ext cx="144016" cy="137175"/>
          </a:xfrm>
          <a:prstGeom prst="rect">
            <a:avLst/>
          </a:prstGeom>
          <a:effectLst>
            <a:outerShdw blurRad="50800" dist="38100" dir="2700000" algn="tl" rotWithShape="0">
              <a:prstClr val="black">
                <a:alpha val="40000"/>
              </a:prstClr>
            </a:outerShdw>
          </a:effectLst>
        </p:spPr>
      </p:pic>
      <p:sp>
        <p:nvSpPr>
          <p:cNvPr id="12" name="Textfeld 11"/>
          <p:cNvSpPr txBox="1"/>
          <p:nvPr/>
        </p:nvSpPr>
        <p:spPr bwMode="auto">
          <a:xfrm>
            <a:off x="2692379" y="297391"/>
            <a:ext cx="578817" cy="184666"/>
          </a:xfrm>
          <a:prstGeom prst="rect">
            <a:avLst/>
          </a:prstGeom>
          <a:noFill/>
        </p:spPr>
        <p:txBody>
          <a:bodyPr wrap="square" rtlCol="0">
            <a:spAutoFit/>
          </a:bodyPr>
          <a:lstStyle/>
          <a:p>
            <a:pPr>
              <a:defRPr/>
            </a:pPr>
            <a:r>
              <a:rPr lang="de-DE" sz="600" b="1" dirty="0">
                <a:latin typeface="Bliss 2 Light"/>
              </a:rPr>
              <a:t>Erfolg</a:t>
            </a:r>
            <a:endParaRPr sz="600" dirty="0"/>
          </a:p>
        </p:txBody>
      </p:sp>
      <p:sp>
        <p:nvSpPr>
          <p:cNvPr id="13" name="Textfeld 12"/>
          <p:cNvSpPr txBox="1"/>
          <p:nvPr/>
        </p:nvSpPr>
        <p:spPr bwMode="auto">
          <a:xfrm>
            <a:off x="2168818" y="477967"/>
            <a:ext cx="925253" cy="184666"/>
          </a:xfrm>
          <a:prstGeom prst="rect">
            <a:avLst/>
          </a:prstGeom>
          <a:noFill/>
        </p:spPr>
        <p:txBody>
          <a:bodyPr wrap="none" rtlCol="0">
            <a:spAutoFit/>
          </a:bodyPr>
          <a:lstStyle/>
          <a:p>
            <a:pPr>
              <a:defRPr/>
            </a:pPr>
            <a:r>
              <a:rPr lang="de-DE" sz="600" b="1" dirty="0">
                <a:latin typeface="Bliss 2 Light"/>
              </a:rPr>
              <a:t>Vorbereitungsaufwand</a:t>
            </a:r>
            <a:endParaRPr sz="600" dirty="0"/>
          </a:p>
        </p:txBody>
      </p:sp>
      <p:pic>
        <p:nvPicPr>
          <p:cNvPr id="14" name="Picture 7"/>
          <p:cNvPicPr>
            <a:picLocks noChangeAspect="1"/>
          </p:cNvPicPr>
          <p:nvPr/>
        </p:nvPicPr>
        <p:blipFill>
          <a:blip r:embed="rId2"/>
          <a:stretch/>
        </p:blipFill>
        <p:spPr bwMode="auto">
          <a:xfrm>
            <a:off x="3064830" y="336559"/>
            <a:ext cx="135580" cy="129139"/>
          </a:xfrm>
          <a:prstGeom prst="rect">
            <a:avLst/>
          </a:prstGeom>
          <a:effectLst>
            <a:outerShdw blurRad="50800" dist="38100" dir="2700000" algn="tl" rotWithShape="0">
              <a:prstClr val="black">
                <a:alpha val="40000"/>
              </a:prstClr>
            </a:outerShdw>
          </a:effectLst>
        </p:spPr>
      </p:pic>
      <p:pic>
        <p:nvPicPr>
          <p:cNvPr id="15" name="Picture 7"/>
          <p:cNvPicPr>
            <a:picLocks noChangeAspect="1"/>
          </p:cNvPicPr>
          <p:nvPr/>
        </p:nvPicPr>
        <p:blipFill>
          <a:blip r:embed="rId2"/>
          <a:stretch/>
        </p:blipFill>
        <p:spPr bwMode="auto">
          <a:xfrm>
            <a:off x="3220468" y="337213"/>
            <a:ext cx="135580" cy="129139"/>
          </a:xfrm>
          <a:prstGeom prst="rect">
            <a:avLst/>
          </a:prstGeom>
          <a:effectLst>
            <a:outerShdw blurRad="50800" dist="38100" dir="2700000" algn="tl" rotWithShape="0">
              <a:prstClr val="black">
                <a:alpha val="40000"/>
              </a:prstClr>
            </a:outerShdw>
          </a:effectLst>
        </p:spPr>
      </p:pic>
      <p:pic>
        <p:nvPicPr>
          <p:cNvPr id="18" name="Picture 7"/>
          <p:cNvPicPr>
            <a:picLocks noChangeAspect="1"/>
          </p:cNvPicPr>
          <p:nvPr/>
        </p:nvPicPr>
        <p:blipFill>
          <a:blip r:embed="rId2"/>
          <a:stretch/>
        </p:blipFill>
        <p:spPr bwMode="auto">
          <a:xfrm>
            <a:off x="3059282" y="507955"/>
            <a:ext cx="135580" cy="129139"/>
          </a:xfrm>
          <a:prstGeom prst="rect">
            <a:avLst/>
          </a:prstGeom>
          <a:effectLst>
            <a:outerShdw blurRad="50800" dist="38100" dir="2700000" algn="tl" rotWithShape="0">
              <a:prstClr val="black">
                <a:alpha val="40000"/>
              </a:prstClr>
            </a:outerShdw>
          </a:effectLst>
        </p:spPr>
      </p:pic>
      <p:pic>
        <p:nvPicPr>
          <p:cNvPr id="19" name="Picture 7"/>
          <p:cNvPicPr>
            <a:picLocks noChangeAspect="1"/>
          </p:cNvPicPr>
          <p:nvPr/>
        </p:nvPicPr>
        <p:blipFill>
          <a:blip r:embed="rId2"/>
          <a:stretch/>
        </p:blipFill>
        <p:spPr bwMode="auto">
          <a:xfrm>
            <a:off x="3377443" y="336559"/>
            <a:ext cx="135580" cy="129139"/>
          </a:xfrm>
          <a:prstGeom prst="rect">
            <a:avLst/>
          </a:prstGeom>
          <a:effectLst>
            <a:outerShdw blurRad="50800" dist="38100" dir="2700000" algn="tl" rotWithShape="0">
              <a:prstClr val="black">
                <a:alpha val="40000"/>
              </a:prstClr>
            </a:outerShdw>
          </a:effectLst>
        </p:spPr>
      </p:pic>
      <p:pic>
        <p:nvPicPr>
          <p:cNvPr id="21" name="Picture 8"/>
          <p:cNvPicPr>
            <a:picLocks noChangeAspect="1"/>
          </p:cNvPicPr>
          <p:nvPr/>
        </p:nvPicPr>
        <p:blipFill>
          <a:blip r:embed="rId3"/>
          <a:stretch/>
        </p:blipFill>
        <p:spPr bwMode="auto">
          <a:xfrm>
            <a:off x="3696142" y="338810"/>
            <a:ext cx="144016" cy="137175"/>
          </a:xfrm>
          <a:prstGeom prst="rect">
            <a:avLst/>
          </a:prstGeom>
          <a:effectLst>
            <a:outerShdw blurRad="50800" dist="38100" dir="2700000" algn="tl" rotWithShape="0">
              <a:prstClr val="black">
                <a:alpha val="40000"/>
              </a:prstClr>
            </a:outerShdw>
          </a:effectLst>
        </p:spPr>
      </p:pic>
      <p:pic>
        <p:nvPicPr>
          <p:cNvPr id="24" name="Picture 7"/>
          <p:cNvPicPr>
            <a:picLocks noChangeAspect="1"/>
          </p:cNvPicPr>
          <p:nvPr/>
        </p:nvPicPr>
        <p:blipFill>
          <a:blip r:embed="rId2"/>
          <a:stretch/>
        </p:blipFill>
        <p:spPr bwMode="auto">
          <a:xfrm>
            <a:off x="3539431" y="177659"/>
            <a:ext cx="135580" cy="129139"/>
          </a:xfrm>
          <a:prstGeom prst="rect">
            <a:avLst/>
          </a:prstGeom>
          <a:effectLst>
            <a:outerShdw blurRad="50800" dist="38100" dir="2700000" algn="tl" rotWithShape="0">
              <a:prstClr val="black">
                <a:alpha val="40000"/>
              </a:prstClr>
            </a:outerShdw>
          </a:effectLst>
        </p:spPr>
      </p:pic>
      <p:pic>
        <p:nvPicPr>
          <p:cNvPr id="27" name="Picture 7"/>
          <p:cNvPicPr>
            <a:picLocks noChangeAspect="1"/>
          </p:cNvPicPr>
          <p:nvPr/>
        </p:nvPicPr>
        <p:blipFill>
          <a:blip r:embed="rId2"/>
          <a:stretch/>
        </p:blipFill>
        <p:spPr bwMode="auto">
          <a:xfrm>
            <a:off x="3220468" y="511412"/>
            <a:ext cx="135580" cy="129139"/>
          </a:xfrm>
          <a:prstGeom prst="rect">
            <a:avLst/>
          </a:prstGeom>
          <a:effectLst>
            <a:outerShdw blurRad="50800" dist="38100" dir="2700000" algn="tl" rotWithShape="0">
              <a:prstClr val="black">
                <a:alpha val="40000"/>
              </a:prstClr>
            </a:outerShdw>
          </a:effectLst>
        </p:spPr>
      </p:pic>
      <p:pic>
        <p:nvPicPr>
          <p:cNvPr id="28" name="Picture 7"/>
          <p:cNvPicPr>
            <a:picLocks noChangeAspect="1"/>
          </p:cNvPicPr>
          <p:nvPr/>
        </p:nvPicPr>
        <p:blipFill>
          <a:blip r:embed="rId2"/>
          <a:stretch/>
        </p:blipFill>
        <p:spPr bwMode="auto">
          <a:xfrm>
            <a:off x="3380935" y="511412"/>
            <a:ext cx="135580" cy="129139"/>
          </a:xfrm>
          <a:prstGeom prst="rect">
            <a:avLst/>
          </a:prstGeom>
          <a:effectLst>
            <a:outerShdw blurRad="50800" dist="38100" dir="2700000" algn="tl" rotWithShape="0">
              <a:prstClr val="black">
                <a:alpha val="40000"/>
              </a:prstClr>
            </a:outerShdw>
          </a:effectLst>
        </p:spPr>
      </p:pic>
      <p:pic>
        <p:nvPicPr>
          <p:cNvPr id="29" name="Picture 7"/>
          <p:cNvPicPr>
            <a:picLocks noChangeAspect="1"/>
          </p:cNvPicPr>
          <p:nvPr/>
        </p:nvPicPr>
        <p:blipFill>
          <a:blip r:embed="rId2"/>
          <a:stretch/>
        </p:blipFill>
        <p:spPr bwMode="auto">
          <a:xfrm>
            <a:off x="3539431" y="513288"/>
            <a:ext cx="135580" cy="129139"/>
          </a:xfrm>
          <a:prstGeom prst="rect">
            <a:avLst/>
          </a:prstGeom>
          <a:effectLst>
            <a:outerShdw blurRad="50800" dist="38100" dir="2700000" algn="tl" rotWithShape="0">
              <a:prstClr val="black">
                <a:alpha val="40000"/>
              </a:prstClr>
            </a:outerShdw>
          </a:effectLst>
        </p:spPr>
      </p:pic>
      <p:pic>
        <p:nvPicPr>
          <p:cNvPr id="31" name="Picture 8"/>
          <p:cNvPicPr>
            <a:picLocks noChangeAspect="1"/>
          </p:cNvPicPr>
          <p:nvPr/>
        </p:nvPicPr>
        <p:blipFill>
          <a:blip r:embed="rId3"/>
          <a:stretch/>
        </p:blipFill>
        <p:spPr bwMode="auto">
          <a:xfrm>
            <a:off x="3696142" y="513570"/>
            <a:ext cx="144016" cy="137175"/>
          </a:xfrm>
          <a:prstGeom prst="rect">
            <a:avLst/>
          </a:prstGeom>
          <a:effectLst>
            <a:outerShdw blurRad="50800" dist="38100" dir="2700000" algn="tl" rotWithShape="0">
              <a:prstClr val="black">
                <a:alpha val="40000"/>
              </a:prstClr>
            </a:outerShdw>
          </a:effectLst>
        </p:spPr>
      </p:pic>
      <p:pic>
        <p:nvPicPr>
          <p:cNvPr id="32" name="Picture 7"/>
          <p:cNvPicPr>
            <a:picLocks noChangeAspect="1"/>
          </p:cNvPicPr>
          <p:nvPr/>
        </p:nvPicPr>
        <p:blipFill>
          <a:blip r:embed="rId2"/>
          <a:stretch/>
        </p:blipFill>
        <p:spPr bwMode="auto">
          <a:xfrm>
            <a:off x="3541019" y="342935"/>
            <a:ext cx="135580" cy="129139"/>
          </a:xfrm>
          <a:prstGeom prst="rect">
            <a:avLst/>
          </a:prstGeom>
          <a:effectLst>
            <a:outerShdw blurRad="50800" dist="38100" dir="2700000" algn="tl" rotWithShape="0">
              <a:prstClr val="black">
                <a:alpha val="40000"/>
              </a:prstClr>
            </a:outerShdw>
          </a:effectLst>
        </p:spPr>
      </p:pic>
      <p:sp>
        <p:nvSpPr>
          <p:cNvPr id="30" name="Textfeld 29">
            <a:extLst>
              <a:ext uri="{FF2B5EF4-FFF2-40B4-BE49-F238E27FC236}">
                <a16:creationId xmlns:a16="http://schemas.microsoft.com/office/drawing/2014/main" id="{283BDF63-A2BB-4558-900F-124564F39930}"/>
              </a:ext>
            </a:extLst>
          </p:cNvPr>
          <p:cNvSpPr txBox="1"/>
          <p:nvPr/>
        </p:nvSpPr>
        <p:spPr>
          <a:xfrm>
            <a:off x="3094071" y="2642932"/>
            <a:ext cx="1257297" cy="171072"/>
          </a:xfrm>
          <a:prstGeom prst="rect">
            <a:avLst/>
          </a:prstGeom>
          <a:noFill/>
        </p:spPr>
        <p:txBody>
          <a:bodyPr wrap="square">
            <a:spAutoFit/>
          </a:bodyPr>
          <a:lstStyle/>
          <a:p>
            <a:r>
              <a:rPr lang="de-DE" sz="256" dirty="0">
                <a:latin typeface="Bliss 2 Light" panose="02000506030000020004" pitchFamily="50" charset="0"/>
              </a:rPr>
              <a:t>Grafik „Lehrende am Schreibtisch" | Bianca Geurden</a:t>
            </a:r>
          </a:p>
          <a:p>
            <a:r>
              <a:rPr lang="de-DE" sz="256" dirty="0">
                <a:latin typeface="Bliss 2 Light" panose="02000506030000020004" pitchFamily="50" charset="0"/>
              </a:rPr>
              <a:t>für </a:t>
            </a:r>
            <a:r>
              <a:rPr lang="de-DE" sz="256" dirty="0">
                <a:latin typeface="Bliss 2 Light" panose="02000506030000020004" pitchFamily="50" charset="0"/>
                <a:hlinkClick r:id="rId4">
                  <a:extLst>
                    <a:ext uri="{A12FA001-AC4F-418D-AE19-62706E023703}">
                      <ahyp:hlinkClr xmlns:ahyp="http://schemas.microsoft.com/office/drawing/2018/hyperlinkcolor" val="tx"/>
                    </a:ext>
                  </a:extLst>
                </a:hlinkClick>
              </a:rPr>
              <a:t>ZFH, Uni Siegen</a:t>
            </a:r>
            <a:r>
              <a:rPr lang="de-DE" sz="256" dirty="0">
                <a:latin typeface="Bliss 2 Light" panose="02000506030000020004" pitchFamily="50" charset="0"/>
              </a:rPr>
              <a:t> | </a:t>
            </a:r>
            <a:r>
              <a:rPr lang="de-DE" sz="256" dirty="0">
                <a:latin typeface="Bliss 2 Light" panose="02000506030000020004" pitchFamily="50" charset="0"/>
                <a:hlinkClick r:id="rId5">
                  <a:extLst>
                    <a:ext uri="{A12FA001-AC4F-418D-AE19-62706E023703}">
                      <ahyp:hlinkClr xmlns:ahyp="http://schemas.microsoft.com/office/drawing/2018/hyperlinkcolor" val="tx"/>
                    </a:ext>
                  </a:extLst>
                </a:hlinkClick>
              </a:rPr>
              <a:t>CC BY 4.0</a:t>
            </a:r>
            <a:endParaRPr lang="de-DE" sz="256" dirty="0">
              <a:latin typeface="Bliss 2 Light" panose="02000506030000020004" pitchFamily="50" charset="0"/>
            </a:endParaRPr>
          </a:p>
        </p:txBody>
      </p:sp>
      <p:sp>
        <p:nvSpPr>
          <p:cNvPr id="33" name="Rechteck 32">
            <a:extLst>
              <a:ext uri="{FF2B5EF4-FFF2-40B4-BE49-F238E27FC236}">
                <a16:creationId xmlns:a16="http://schemas.microsoft.com/office/drawing/2014/main" id="{2991CC17-9B75-495F-A279-5B7DED2084B4}"/>
              </a:ext>
            </a:extLst>
          </p:cNvPr>
          <p:cNvSpPr/>
          <p:nvPr/>
        </p:nvSpPr>
        <p:spPr bwMode="auto">
          <a:xfrm>
            <a:off x="-6822" y="2824667"/>
            <a:ext cx="3902075" cy="28761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de-DE" sz="212" dirty="0"/>
          </a:p>
        </p:txBody>
      </p:sp>
      <p:pic>
        <p:nvPicPr>
          <p:cNvPr id="34" name="Picture 7">
            <a:extLst>
              <a:ext uri="{FF2B5EF4-FFF2-40B4-BE49-F238E27FC236}">
                <a16:creationId xmlns:a16="http://schemas.microsoft.com/office/drawing/2014/main" id="{17C554EC-80C3-4E30-9763-2BD44434609C}"/>
              </a:ext>
            </a:extLst>
          </p:cNvPr>
          <p:cNvPicPr>
            <a:picLocks noChangeAspect="1"/>
          </p:cNvPicPr>
          <p:nvPr/>
        </p:nvPicPr>
        <p:blipFill>
          <a:blip r:embed="rId6"/>
          <a:stretch/>
        </p:blipFill>
        <p:spPr bwMode="auto">
          <a:xfrm>
            <a:off x="-99734" y="2822815"/>
            <a:ext cx="1244996" cy="289462"/>
          </a:xfrm>
          <a:prstGeom prst="rect">
            <a:avLst/>
          </a:prstGeom>
        </p:spPr>
      </p:pic>
      <p:pic>
        <p:nvPicPr>
          <p:cNvPr id="35" name="Grafik 34">
            <a:hlinkClick r:id="rId7"/>
            <a:extLst>
              <a:ext uri="{FF2B5EF4-FFF2-40B4-BE49-F238E27FC236}">
                <a16:creationId xmlns:a16="http://schemas.microsoft.com/office/drawing/2014/main" id="{5BD164C8-1E0A-4735-8875-DA3DBA85BC73}"/>
              </a:ext>
            </a:extLst>
          </p:cNvPr>
          <p:cNvPicPr>
            <a:picLocks noChangeAspect="1"/>
          </p:cNvPicPr>
          <p:nvPr/>
        </p:nvPicPr>
        <p:blipFill>
          <a:blip r:embed="rId8"/>
          <a:stretch/>
        </p:blipFill>
        <p:spPr bwMode="auto">
          <a:xfrm>
            <a:off x="3724218" y="2978081"/>
            <a:ext cx="117634" cy="117634"/>
          </a:xfrm>
          <a:prstGeom prst="rect">
            <a:avLst/>
          </a:prstGeom>
        </p:spPr>
      </p:pic>
      <p:pic>
        <p:nvPicPr>
          <p:cNvPr id="36" name="Grafik 35">
            <a:hlinkClick r:id="rId9"/>
            <a:extLst>
              <a:ext uri="{FF2B5EF4-FFF2-40B4-BE49-F238E27FC236}">
                <a16:creationId xmlns:a16="http://schemas.microsoft.com/office/drawing/2014/main" id="{D86C92C1-22E4-4F7E-A8AB-177DB925D10E}"/>
              </a:ext>
            </a:extLst>
          </p:cNvPr>
          <p:cNvPicPr>
            <a:picLocks noChangeAspect="1"/>
          </p:cNvPicPr>
          <p:nvPr/>
        </p:nvPicPr>
        <p:blipFill>
          <a:blip r:embed="rId10"/>
          <a:stretch/>
        </p:blipFill>
        <p:spPr bwMode="auto">
          <a:xfrm>
            <a:off x="3731090" y="2845993"/>
            <a:ext cx="110762" cy="110762"/>
          </a:xfrm>
          <a:prstGeom prst="rect">
            <a:avLst/>
          </a:prstGeom>
        </p:spPr>
      </p:pic>
      <p:sp>
        <p:nvSpPr>
          <p:cNvPr id="43" name="Textfeld 42">
            <a:extLst>
              <a:ext uri="{FF2B5EF4-FFF2-40B4-BE49-F238E27FC236}">
                <a16:creationId xmlns:a16="http://schemas.microsoft.com/office/drawing/2014/main" id="{7E61F2B2-EE93-441B-9CE0-A094F84A9E11}"/>
              </a:ext>
            </a:extLst>
          </p:cNvPr>
          <p:cNvSpPr txBox="1"/>
          <p:nvPr/>
        </p:nvSpPr>
        <p:spPr bwMode="auto">
          <a:xfrm>
            <a:off x="2808312" y="2930840"/>
            <a:ext cx="933269" cy="181588"/>
          </a:xfrm>
          <a:prstGeom prst="rect">
            <a:avLst/>
          </a:prstGeom>
          <a:noFill/>
        </p:spPr>
        <p:txBody>
          <a:bodyPr wrap="none" rtlCol="0">
            <a:spAutoFit/>
          </a:bodyPr>
          <a:lstStyle/>
          <a:p>
            <a:pPr algn="r">
              <a:defRPr/>
            </a:pPr>
            <a:r>
              <a:rPr lang="de-DE" sz="580" dirty="0">
                <a:hlinkClick r:id="rId7"/>
              </a:rPr>
              <a:t>https://zfh.uni-siegen.de</a:t>
            </a:r>
            <a:endParaRPr sz="580" dirty="0"/>
          </a:p>
        </p:txBody>
      </p:sp>
      <p:sp>
        <p:nvSpPr>
          <p:cNvPr id="44" name="Textfeld 43">
            <a:extLst>
              <a:ext uri="{FF2B5EF4-FFF2-40B4-BE49-F238E27FC236}">
                <a16:creationId xmlns:a16="http://schemas.microsoft.com/office/drawing/2014/main" id="{01F747EF-13CB-4EB3-B36F-EB3C09022552}"/>
              </a:ext>
            </a:extLst>
          </p:cNvPr>
          <p:cNvSpPr txBox="1"/>
          <p:nvPr/>
        </p:nvSpPr>
        <p:spPr bwMode="auto">
          <a:xfrm>
            <a:off x="3154206" y="2803961"/>
            <a:ext cx="581345" cy="180947"/>
          </a:xfrm>
          <a:prstGeom prst="rect">
            <a:avLst/>
          </a:prstGeom>
          <a:noFill/>
        </p:spPr>
        <p:txBody>
          <a:bodyPr wrap="square" rtlCol="0">
            <a:spAutoFit/>
          </a:bodyPr>
          <a:lstStyle/>
          <a:p>
            <a:pPr algn="r">
              <a:defRPr/>
            </a:pPr>
            <a:r>
              <a:rPr lang="de-DE" sz="576" dirty="0">
                <a:hlinkClick r:id="rId9"/>
              </a:rPr>
              <a:t>@zfh_usi</a:t>
            </a:r>
            <a:endParaRPr lang="de-DE" sz="576" dirty="0"/>
          </a:p>
        </p:txBody>
      </p:sp>
      <p:pic>
        <p:nvPicPr>
          <p:cNvPr id="3" name="Grafik 2"/>
          <p:cNvPicPr>
            <a:picLocks noChangeAspect="1"/>
          </p:cNvPicPr>
          <p:nvPr/>
        </p:nvPicPr>
        <p:blipFill>
          <a:blip r:embed="rId11"/>
          <a:srcRect l="49010" t="31001" r="16373" b="-1064"/>
          <a:stretch/>
        </p:blipFill>
        <p:spPr bwMode="auto">
          <a:xfrm>
            <a:off x="2088927" y="1708675"/>
            <a:ext cx="1469216" cy="1672735"/>
          </a:xfrm>
          <a:prstGeom prst="rect">
            <a:avLst/>
          </a:prstGeom>
        </p:spPr>
      </p:pic>
    </p:spTree>
  </p:cSld>
  <p:clrMapOvr>
    <a:masterClrMapping/>
  </p:clrMapOvr>
  <p:transition spd="slow" advClick="0" advTm="7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2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par>
                                <p:cTn id="34" presetID="22" presetClass="entr" presetSubtype="4"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par>
                                <p:cTn id="37" presetID="22" presetClass="entr" presetSubtype="4"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00"/>
                                        <p:tgtEl>
                                          <p:spTgt spid="3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par>
                                <p:cTn id="48" presetID="22" presetClass="entr" presetSubtype="4"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down)">
                                      <p:cBhvr>
                                        <p:cTn id="50" dur="500"/>
                                        <p:tgtEl>
                                          <p:spTgt spid="27"/>
                                        </p:tgtEl>
                                      </p:cBhvr>
                                    </p:animEffect>
                                  </p:childTnLst>
                                </p:cTn>
                              </p:par>
                              <p:par>
                                <p:cTn id="51" presetID="22" presetClass="entr" presetSubtype="4"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500"/>
                                        <p:tgtEl>
                                          <p:spTgt spid="28"/>
                                        </p:tgtEl>
                                      </p:cBhvr>
                                    </p:animEffect>
                                  </p:childTnLst>
                                </p:cTn>
                              </p:par>
                              <p:par>
                                <p:cTn id="54" presetID="22" presetClass="entr" presetSubtype="4"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down)">
                                      <p:cBhvr>
                                        <p:cTn id="56" dur="500"/>
                                        <p:tgtEl>
                                          <p:spTgt spid="29"/>
                                        </p:tgtEl>
                                      </p:cBhvr>
                                    </p:animEffect>
                                  </p:childTnLst>
                                </p:cTn>
                              </p:par>
                              <p:par>
                                <p:cTn id="57" presetID="22" presetClass="entr" presetSubtype="4"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Grafik 2" descr="Ein Bild, das Text, verschieden, Bildschirm, gleich enthält.&#10;&#10;Automatisch generierte Beschreibung"/>
          <p:cNvPicPr>
            <a:picLocks noChangeAspect="1"/>
          </p:cNvPicPr>
          <p:nvPr/>
        </p:nvPicPr>
        <p:blipFill>
          <a:blip r:embed="rId2"/>
          <a:srcRect b="23478"/>
          <a:stretch/>
        </p:blipFill>
        <p:spPr bwMode="auto">
          <a:xfrm>
            <a:off x="78829" y="186337"/>
            <a:ext cx="2348694" cy="2246577"/>
          </a:xfrm>
          <a:prstGeom prst="rect">
            <a:avLst/>
          </a:prstGeom>
        </p:spPr>
      </p:pic>
      <p:sp>
        <p:nvSpPr>
          <p:cNvPr id="10" name="Textfeld 9"/>
          <p:cNvSpPr txBox="1"/>
          <p:nvPr/>
        </p:nvSpPr>
        <p:spPr bwMode="auto">
          <a:xfrm>
            <a:off x="1793245" y="426058"/>
            <a:ext cx="2050710" cy="788036"/>
          </a:xfrm>
          <a:prstGeom prst="rect">
            <a:avLst/>
          </a:prstGeom>
          <a:noFill/>
        </p:spPr>
        <p:txBody>
          <a:bodyPr wrap="square" rtlCol="0">
            <a:spAutoFit/>
          </a:bodyPr>
          <a:lstStyle/>
          <a:p>
            <a:pPr>
              <a:defRPr/>
            </a:pPr>
            <a:r>
              <a:rPr lang="de-DE" sz="512" dirty="0">
                <a:latin typeface="Bliss 2 Light"/>
              </a:rPr>
              <a:t>Das Tier-Stimmungsbild von Bianca Geurden für </a:t>
            </a:r>
            <a:r>
              <a:rPr lang="de-DE" sz="512" u="sng" dirty="0">
                <a:latin typeface="Bliss 2 Light"/>
                <a:hlinkClick r:id="rId3" tooltip="https://www.uni-siegen.de/zfh/querschnittsthemen/oer/oer_projekte.html"/>
              </a:rPr>
              <a:t>Zentrum zur Förderung der Hochschullehre | Universität Siegen</a:t>
            </a:r>
            <a:r>
              <a:rPr lang="de-DE" sz="512" dirty="0">
                <a:latin typeface="Bliss 2 Light"/>
              </a:rPr>
              <a:t>, lizenziert unter </a:t>
            </a:r>
            <a:r>
              <a:rPr lang="de-DE" sz="512" u="sng" dirty="0">
                <a:latin typeface="Bliss 2 Light"/>
                <a:hlinkClick r:id="rId4" tooltip="https://creativecommons.org/licenses/by/4.0/legalcode.de"/>
              </a:rPr>
              <a:t>CC BY 4.0</a:t>
            </a:r>
            <a:r>
              <a:rPr lang="de-DE" sz="512" dirty="0">
                <a:latin typeface="Bliss 2 Light"/>
              </a:rPr>
              <a:t>, ist eine Bearbeitung des Tier-Stimmungsbilds von </a:t>
            </a:r>
            <a:r>
              <a:rPr lang="de-DE" sz="512" u="sng" dirty="0" err="1">
                <a:latin typeface="Bliss 2 Light"/>
                <a:hlinkClick r:id="rId5" tooltip="https://www.uni-muenster.de/ZHL/angebote/digitalelehre/index.html"/>
              </a:rPr>
              <a:t>ZHLdigital</a:t>
            </a:r>
            <a:r>
              <a:rPr lang="de-DE" sz="512" u="sng" dirty="0">
                <a:latin typeface="Bliss 2 Light"/>
                <a:hlinkClick r:id="rId5" tooltip="https://www.uni-muenster.de/ZHL/angebote/digitalelehre/index.html"/>
              </a:rPr>
              <a:t> | WWU Münster </a:t>
            </a:r>
            <a:endParaRPr lang="de-DE" sz="512" dirty="0">
              <a:latin typeface="Bliss 2 Light"/>
            </a:endParaRPr>
          </a:p>
          <a:p>
            <a:pPr>
              <a:defRPr/>
            </a:pPr>
            <a:r>
              <a:rPr lang="de-DE" sz="512" dirty="0">
                <a:latin typeface="Bliss 2 Light"/>
              </a:rPr>
              <a:t>Korbinian Prasch, ebenfalls lizenziert unter </a:t>
            </a:r>
            <a:r>
              <a:rPr lang="de-DE" sz="512" u="sng" dirty="0">
                <a:latin typeface="Bliss 2 Light"/>
                <a:hlinkClick r:id="rId4" tooltip="https://creativecommons.org/licenses/by/4.0/legalcode.de"/>
              </a:rPr>
              <a:t>CC BY 4.0</a:t>
            </a:r>
            <a:r>
              <a:rPr lang="de-DE" sz="512" dirty="0">
                <a:latin typeface="Bliss 2 Light"/>
              </a:rPr>
              <a:t>. </a:t>
            </a:r>
            <a:endParaRPr sz="212" dirty="0"/>
          </a:p>
          <a:p>
            <a:pPr>
              <a:defRPr/>
            </a:pPr>
            <a:r>
              <a:rPr lang="de-DE" sz="512" dirty="0">
                <a:latin typeface="Bliss 2 Light"/>
              </a:rPr>
              <a:t>Bearbeitung: Austausch und Ergänzung von einzelnen Tierbildern.</a:t>
            </a:r>
            <a:endParaRPr sz="212" dirty="0"/>
          </a:p>
          <a:p>
            <a:pPr>
              <a:defRPr/>
            </a:pPr>
            <a:endParaRPr lang="de-DE" sz="212" dirty="0">
              <a:latin typeface="Bliss 2 Light"/>
            </a:endParaRPr>
          </a:p>
          <a:p>
            <a:pPr>
              <a:defRPr/>
            </a:pPr>
            <a:r>
              <a:rPr lang="de-DE" sz="512" b="1" dirty="0">
                <a:latin typeface="Bliss 2 Light"/>
              </a:rPr>
              <a:t>Hinweis: </a:t>
            </a:r>
            <a:r>
              <a:rPr lang="de-DE" sz="512" dirty="0">
                <a:latin typeface="Bliss 2 Light"/>
              </a:rPr>
              <a:t>In unserem </a:t>
            </a:r>
            <a:r>
              <a:rPr lang="de-DE" sz="512" u="sng" dirty="0">
                <a:solidFill>
                  <a:schemeClr val="accent1"/>
                </a:solidFill>
                <a:latin typeface="Bliss 2 Light"/>
                <a:hlinkClick r:id="rId3" tooltip="https://zfh.uni-siegen.de/querschnittsthemen/oer/index.html?lang=de"/>
              </a:rPr>
              <a:t>OER-Bereich</a:t>
            </a:r>
            <a:r>
              <a:rPr lang="de-DE" sz="512" dirty="0">
                <a:solidFill>
                  <a:schemeClr val="accent1"/>
                </a:solidFill>
                <a:latin typeface="Bliss 2 Light"/>
              </a:rPr>
              <a:t> </a:t>
            </a:r>
            <a:r>
              <a:rPr lang="de-DE" sz="512" dirty="0">
                <a:latin typeface="Bliss 2 Light"/>
              </a:rPr>
              <a:t>stellen wir Ihnen das Tier-Stimmungsbild zur Weiternutzung und Bearbeitung zur Verfügung.</a:t>
            </a:r>
            <a:endParaRPr sz="212" dirty="0"/>
          </a:p>
          <a:p>
            <a:pPr>
              <a:defRPr/>
            </a:pPr>
            <a:endParaRPr lang="de-DE" sz="212" dirty="0">
              <a:latin typeface="Bliss 2 Light"/>
            </a:endParaRPr>
          </a:p>
        </p:txBody>
      </p:sp>
      <p:pic>
        <p:nvPicPr>
          <p:cNvPr id="14" name="Grafik 13" descr="Ein Bild, das Text, ClipArt enthält.&#10;&#10;Automatisch generierte Beschreibung"/>
          <p:cNvPicPr>
            <a:picLocks noChangeAspect="1"/>
          </p:cNvPicPr>
          <p:nvPr/>
        </p:nvPicPr>
        <p:blipFill>
          <a:blip r:embed="rId6"/>
          <a:stretch/>
        </p:blipFill>
        <p:spPr bwMode="auto">
          <a:xfrm>
            <a:off x="1879029" y="267908"/>
            <a:ext cx="392835" cy="137444"/>
          </a:xfrm>
          <a:prstGeom prst="rect">
            <a:avLst/>
          </a:prstGeom>
        </p:spPr>
      </p:pic>
      <p:sp>
        <p:nvSpPr>
          <p:cNvPr id="11" name="Rechteck 10">
            <a:extLst>
              <a:ext uri="{FF2B5EF4-FFF2-40B4-BE49-F238E27FC236}">
                <a16:creationId xmlns:a16="http://schemas.microsoft.com/office/drawing/2014/main" id="{A699F854-0E09-4DCB-AE9E-25AB1CE77462}"/>
              </a:ext>
            </a:extLst>
          </p:cNvPr>
          <p:cNvSpPr/>
          <p:nvPr/>
        </p:nvSpPr>
        <p:spPr bwMode="auto">
          <a:xfrm>
            <a:off x="-6822" y="2824667"/>
            <a:ext cx="3902075" cy="28761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de-DE" sz="212" dirty="0"/>
          </a:p>
        </p:txBody>
      </p:sp>
      <p:pic>
        <p:nvPicPr>
          <p:cNvPr id="12" name="Picture 7">
            <a:extLst>
              <a:ext uri="{FF2B5EF4-FFF2-40B4-BE49-F238E27FC236}">
                <a16:creationId xmlns:a16="http://schemas.microsoft.com/office/drawing/2014/main" id="{82FBB556-C5B0-4AFB-9A5E-DCF150FA4620}"/>
              </a:ext>
            </a:extLst>
          </p:cNvPr>
          <p:cNvPicPr>
            <a:picLocks noChangeAspect="1"/>
          </p:cNvPicPr>
          <p:nvPr/>
        </p:nvPicPr>
        <p:blipFill>
          <a:blip r:embed="rId7"/>
          <a:stretch/>
        </p:blipFill>
        <p:spPr bwMode="auto">
          <a:xfrm>
            <a:off x="-99734" y="2822815"/>
            <a:ext cx="1244996" cy="289462"/>
          </a:xfrm>
          <a:prstGeom prst="rect">
            <a:avLst/>
          </a:prstGeom>
        </p:spPr>
      </p:pic>
      <p:pic>
        <p:nvPicPr>
          <p:cNvPr id="13" name="Grafik 12">
            <a:hlinkClick r:id="rId8"/>
            <a:extLst>
              <a:ext uri="{FF2B5EF4-FFF2-40B4-BE49-F238E27FC236}">
                <a16:creationId xmlns:a16="http://schemas.microsoft.com/office/drawing/2014/main" id="{878E6FAB-D674-4A3D-B56E-C0F2720B4CEC}"/>
              </a:ext>
            </a:extLst>
          </p:cNvPr>
          <p:cNvPicPr>
            <a:picLocks noChangeAspect="1"/>
          </p:cNvPicPr>
          <p:nvPr/>
        </p:nvPicPr>
        <p:blipFill>
          <a:blip r:embed="rId9"/>
          <a:stretch/>
        </p:blipFill>
        <p:spPr bwMode="auto">
          <a:xfrm>
            <a:off x="3724218" y="2978081"/>
            <a:ext cx="117634" cy="117634"/>
          </a:xfrm>
          <a:prstGeom prst="rect">
            <a:avLst/>
          </a:prstGeom>
        </p:spPr>
      </p:pic>
      <p:pic>
        <p:nvPicPr>
          <p:cNvPr id="21" name="Grafik 20">
            <a:hlinkClick r:id="rId10"/>
            <a:extLst>
              <a:ext uri="{FF2B5EF4-FFF2-40B4-BE49-F238E27FC236}">
                <a16:creationId xmlns:a16="http://schemas.microsoft.com/office/drawing/2014/main" id="{1B6E4438-49CD-4877-B577-A7B8677FA2B3}"/>
              </a:ext>
            </a:extLst>
          </p:cNvPr>
          <p:cNvPicPr>
            <a:picLocks noChangeAspect="1"/>
          </p:cNvPicPr>
          <p:nvPr/>
        </p:nvPicPr>
        <p:blipFill>
          <a:blip r:embed="rId11"/>
          <a:stretch/>
        </p:blipFill>
        <p:spPr bwMode="auto">
          <a:xfrm>
            <a:off x="3731090" y="2845993"/>
            <a:ext cx="110762" cy="110762"/>
          </a:xfrm>
          <a:prstGeom prst="rect">
            <a:avLst/>
          </a:prstGeom>
        </p:spPr>
      </p:pic>
      <p:sp>
        <p:nvSpPr>
          <p:cNvPr id="22" name="Textfeld 21">
            <a:extLst>
              <a:ext uri="{FF2B5EF4-FFF2-40B4-BE49-F238E27FC236}">
                <a16:creationId xmlns:a16="http://schemas.microsoft.com/office/drawing/2014/main" id="{344DF30E-4941-4AC7-B651-C2AB864E9C6C}"/>
              </a:ext>
            </a:extLst>
          </p:cNvPr>
          <p:cNvSpPr txBox="1"/>
          <p:nvPr/>
        </p:nvSpPr>
        <p:spPr bwMode="auto">
          <a:xfrm>
            <a:off x="2808312" y="2930840"/>
            <a:ext cx="933269" cy="181588"/>
          </a:xfrm>
          <a:prstGeom prst="rect">
            <a:avLst/>
          </a:prstGeom>
          <a:noFill/>
        </p:spPr>
        <p:txBody>
          <a:bodyPr wrap="none" rtlCol="0">
            <a:spAutoFit/>
          </a:bodyPr>
          <a:lstStyle/>
          <a:p>
            <a:pPr algn="r">
              <a:defRPr/>
            </a:pPr>
            <a:r>
              <a:rPr lang="de-DE" sz="580" dirty="0">
                <a:hlinkClick r:id="rId8"/>
              </a:rPr>
              <a:t>https://zfh.uni-siegen.de</a:t>
            </a:r>
            <a:endParaRPr sz="580" dirty="0"/>
          </a:p>
        </p:txBody>
      </p:sp>
      <p:sp>
        <p:nvSpPr>
          <p:cNvPr id="23" name="Textfeld 22">
            <a:extLst>
              <a:ext uri="{FF2B5EF4-FFF2-40B4-BE49-F238E27FC236}">
                <a16:creationId xmlns:a16="http://schemas.microsoft.com/office/drawing/2014/main" id="{F911FB48-C7C7-42E3-B236-C37A58B5D227}"/>
              </a:ext>
            </a:extLst>
          </p:cNvPr>
          <p:cNvSpPr txBox="1"/>
          <p:nvPr/>
        </p:nvSpPr>
        <p:spPr bwMode="auto">
          <a:xfrm>
            <a:off x="3154206" y="2803961"/>
            <a:ext cx="581345" cy="180947"/>
          </a:xfrm>
          <a:prstGeom prst="rect">
            <a:avLst/>
          </a:prstGeom>
          <a:noFill/>
        </p:spPr>
        <p:txBody>
          <a:bodyPr wrap="square" rtlCol="0">
            <a:spAutoFit/>
          </a:bodyPr>
          <a:lstStyle/>
          <a:p>
            <a:pPr algn="r">
              <a:defRPr/>
            </a:pPr>
            <a:r>
              <a:rPr lang="de-DE" sz="576" dirty="0">
                <a:hlinkClick r:id="rId10"/>
              </a:rPr>
              <a:t>@zfh_usi</a:t>
            </a:r>
            <a:endParaRPr lang="de-DE" sz="576" dirty="0"/>
          </a:p>
        </p:txBody>
      </p:sp>
    </p:spTree>
  </p:cSld>
  <p:clrMapOvr>
    <a:masterClrMapping/>
  </p:clrMapOvr>
  <p:transition spd="slow" advTm="7000">
    <p:wip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61445" y="242500"/>
            <a:ext cx="3365540" cy="603254"/>
          </a:xfrm>
        </p:spPr>
        <p:txBody>
          <a:bodyPr>
            <a:normAutofit/>
          </a:bodyPr>
          <a:lstStyle/>
          <a:p>
            <a:pPr>
              <a:defRPr/>
            </a:pPr>
            <a:r>
              <a:rPr lang="de-DE" sz="1729" dirty="0">
                <a:latin typeface="Bliss 2 ExtraLight"/>
              </a:rPr>
              <a:t>Lizenzhinweis</a:t>
            </a:r>
            <a:endParaRPr dirty="0"/>
          </a:p>
        </p:txBody>
      </p:sp>
      <p:sp>
        <p:nvSpPr>
          <p:cNvPr id="3" name="Inhaltsplatzhalter 2"/>
          <p:cNvSpPr>
            <a:spLocks noGrp="1"/>
          </p:cNvSpPr>
          <p:nvPr>
            <p:ph idx="1"/>
          </p:nvPr>
        </p:nvSpPr>
        <p:spPr bwMode="auto">
          <a:xfrm>
            <a:off x="261445" y="624408"/>
            <a:ext cx="3365540" cy="1855144"/>
          </a:xfrm>
        </p:spPr>
        <p:txBody>
          <a:bodyPr>
            <a:normAutofit/>
          </a:bodyPr>
          <a:lstStyle/>
          <a:p>
            <a:pPr marL="0" indent="0">
              <a:buNone/>
              <a:defRPr/>
            </a:pPr>
            <a:endParaRPr lang="de-DE" sz="768" dirty="0">
              <a:latin typeface="Bliss 2 Light"/>
            </a:endParaRPr>
          </a:p>
          <a:p>
            <a:pPr marL="0" indent="0">
              <a:buNone/>
              <a:defRPr/>
            </a:pPr>
            <a:endParaRPr lang="de-DE" sz="768" dirty="0">
              <a:latin typeface="Bliss 2 Light"/>
            </a:endParaRPr>
          </a:p>
          <a:p>
            <a:pPr marL="0" indent="0">
              <a:buNone/>
              <a:defRPr/>
            </a:pPr>
            <a:r>
              <a:rPr lang="de-DE" sz="900" dirty="0">
                <a:latin typeface="Bliss 2 Light"/>
              </a:rPr>
              <a:t>Die Präsentation </a:t>
            </a:r>
            <a:r>
              <a:rPr lang="de-DE" sz="900" dirty="0">
                <a:latin typeface="Bliss 2 Light"/>
                <a:hlinkClick r:id="rId2"/>
              </a:rPr>
              <a:t>„Methoden-Mittwoch: Warm-Up Tier-Stimmungsbild“ </a:t>
            </a:r>
            <a:r>
              <a:rPr lang="de-DE" sz="900" dirty="0">
                <a:latin typeface="Bliss 2 Light"/>
              </a:rPr>
              <a:t>von Lisa Theile, Melanie Müller, Bianca Geurden für </a:t>
            </a:r>
            <a:r>
              <a:rPr lang="de-DE" sz="900" dirty="0">
                <a:latin typeface="Bliss 2 Light"/>
                <a:hlinkClick r:id="rId3"/>
              </a:rPr>
              <a:t>Zentrum zur Förderung der Hochschullehre, Universität Siegen </a:t>
            </a:r>
            <a:r>
              <a:rPr lang="de-DE" sz="900" dirty="0">
                <a:latin typeface="Bliss 2 Light"/>
              </a:rPr>
              <a:t>steht – sofern nicht anders gekennzeichnet und ausgenommen der Wort-/Bildmarken – unter der Lizenz </a:t>
            </a:r>
            <a:r>
              <a:rPr lang="de-DE" sz="900" u="sng" dirty="0">
                <a:latin typeface="Bliss 2 Light"/>
                <a:hlinkClick r:id="rId4" tooltip="https://creativecommons.org/licenses/by/4.0/legalcode.de"/>
              </a:rPr>
              <a:t>CC BY 4.0</a:t>
            </a:r>
            <a:r>
              <a:rPr lang="de-DE" sz="900" dirty="0">
                <a:latin typeface="Bliss 2 Light"/>
              </a:rPr>
              <a:t>. </a:t>
            </a:r>
          </a:p>
          <a:p>
            <a:pPr marL="0" indent="0">
              <a:buNone/>
              <a:defRPr/>
            </a:pPr>
            <a:endParaRPr lang="de-DE" sz="900" dirty="0">
              <a:latin typeface="Bliss 2 Light"/>
            </a:endParaRPr>
          </a:p>
          <a:p>
            <a:pPr marL="0" indent="0">
              <a:buNone/>
              <a:defRPr/>
            </a:pPr>
            <a:r>
              <a:rPr lang="de-DE" sz="1729" dirty="0">
                <a:latin typeface="Bliss 2 ExtraLight"/>
                <a:ea typeface="+mj-ea"/>
                <a:cs typeface="+mj-cs"/>
              </a:rPr>
              <a:t>Musik</a:t>
            </a:r>
          </a:p>
          <a:p>
            <a:pPr marL="0" indent="0">
              <a:buNone/>
              <a:defRPr/>
            </a:pPr>
            <a:r>
              <a:rPr lang="de-DE" sz="900" dirty="0" err="1">
                <a:latin typeface="Bliss 2 Light"/>
              </a:rPr>
              <a:t>Delightful</a:t>
            </a:r>
            <a:r>
              <a:rPr lang="de-DE" sz="900" dirty="0">
                <a:latin typeface="Bliss 2 Light"/>
              </a:rPr>
              <a:t> </a:t>
            </a:r>
            <a:r>
              <a:rPr lang="de-DE" sz="900" dirty="0" err="1">
                <a:latin typeface="Bliss 2 Light"/>
              </a:rPr>
              <a:t>by</a:t>
            </a:r>
            <a:r>
              <a:rPr lang="de-DE" sz="900" dirty="0">
                <a:latin typeface="Bliss 2 Light"/>
              </a:rPr>
              <a:t> </a:t>
            </a:r>
            <a:r>
              <a:rPr lang="de-DE" sz="900" dirty="0" err="1">
                <a:latin typeface="Bliss 2 Light"/>
              </a:rPr>
              <a:t>Ahjay</a:t>
            </a:r>
            <a:r>
              <a:rPr lang="de-DE" sz="900" dirty="0">
                <a:latin typeface="Bliss 2 Light"/>
              </a:rPr>
              <a:t> </a:t>
            </a:r>
            <a:r>
              <a:rPr lang="de-DE" sz="900" dirty="0" err="1">
                <a:latin typeface="Bliss 2 Light"/>
              </a:rPr>
              <a:t>Stelino</a:t>
            </a:r>
            <a:r>
              <a:rPr lang="de-DE" sz="900" dirty="0">
                <a:latin typeface="Bliss 2 Light"/>
              </a:rPr>
              <a:t>,</a:t>
            </a:r>
          </a:p>
          <a:p>
            <a:pPr marL="0" indent="0">
              <a:buNone/>
              <a:defRPr/>
            </a:pPr>
            <a:r>
              <a:rPr lang="de-DE" sz="900" dirty="0">
                <a:latin typeface="Bliss 2 Light"/>
                <a:hlinkClick r:id="rId5"/>
              </a:rPr>
              <a:t>https://mixkit.co/license/</a:t>
            </a:r>
            <a:r>
              <a:rPr lang="de-DE" sz="900" dirty="0">
                <a:latin typeface="Bliss 2 Light"/>
              </a:rPr>
              <a:t> </a:t>
            </a:r>
          </a:p>
          <a:p>
            <a:pPr marL="0" indent="0">
              <a:buNone/>
              <a:defRPr/>
            </a:pPr>
            <a:endParaRPr lang="de-DE" sz="768" dirty="0">
              <a:latin typeface="Bliss 2 Light"/>
            </a:endParaRPr>
          </a:p>
        </p:txBody>
      </p:sp>
      <p:pic>
        <p:nvPicPr>
          <p:cNvPr id="5" name="Grafik 4" descr="Ein Bild, das Text, ClipArt enthält.&#10;&#10;Automatisch generierte Beschreibung"/>
          <p:cNvPicPr>
            <a:picLocks noChangeAspect="1"/>
          </p:cNvPicPr>
          <p:nvPr/>
        </p:nvPicPr>
        <p:blipFill>
          <a:blip r:embed="rId6"/>
          <a:stretch/>
        </p:blipFill>
        <p:spPr bwMode="auto">
          <a:xfrm>
            <a:off x="366861" y="709363"/>
            <a:ext cx="598644" cy="209452"/>
          </a:xfrm>
          <a:prstGeom prst="rect">
            <a:avLst/>
          </a:prstGeom>
        </p:spPr>
      </p:pic>
      <p:sp>
        <p:nvSpPr>
          <p:cNvPr id="11" name="Rechteck 10">
            <a:extLst>
              <a:ext uri="{FF2B5EF4-FFF2-40B4-BE49-F238E27FC236}">
                <a16:creationId xmlns:a16="http://schemas.microsoft.com/office/drawing/2014/main" id="{B41A3822-6085-486F-ACB6-830F138E783F}"/>
              </a:ext>
            </a:extLst>
          </p:cNvPr>
          <p:cNvSpPr/>
          <p:nvPr/>
        </p:nvSpPr>
        <p:spPr bwMode="auto">
          <a:xfrm>
            <a:off x="-6822" y="2824667"/>
            <a:ext cx="3902075" cy="28761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de-DE" sz="212" dirty="0"/>
          </a:p>
        </p:txBody>
      </p:sp>
      <p:pic>
        <p:nvPicPr>
          <p:cNvPr id="12" name="Picture 7">
            <a:extLst>
              <a:ext uri="{FF2B5EF4-FFF2-40B4-BE49-F238E27FC236}">
                <a16:creationId xmlns:a16="http://schemas.microsoft.com/office/drawing/2014/main" id="{E4F120F1-2D8E-4EA8-8D25-BFED9E7FF0B0}"/>
              </a:ext>
            </a:extLst>
          </p:cNvPr>
          <p:cNvPicPr>
            <a:picLocks noChangeAspect="1"/>
          </p:cNvPicPr>
          <p:nvPr/>
        </p:nvPicPr>
        <p:blipFill>
          <a:blip r:embed="rId7"/>
          <a:stretch/>
        </p:blipFill>
        <p:spPr bwMode="auto">
          <a:xfrm>
            <a:off x="-99734" y="2822815"/>
            <a:ext cx="1244996" cy="289462"/>
          </a:xfrm>
          <a:prstGeom prst="rect">
            <a:avLst/>
          </a:prstGeom>
        </p:spPr>
      </p:pic>
      <p:pic>
        <p:nvPicPr>
          <p:cNvPr id="13" name="Grafik 12">
            <a:hlinkClick r:id="rId8"/>
            <a:extLst>
              <a:ext uri="{FF2B5EF4-FFF2-40B4-BE49-F238E27FC236}">
                <a16:creationId xmlns:a16="http://schemas.microsoft.com/office/drawing/2014/main" id="{B8996C18-235F-4B8A-8C25-8427B3361A53}"/>
              </a:ext>
            </a:extLst>
          </p:cNvPr>
          <p:cNvPicPr>
            <a:picLocks noChangeAspect="1"/>
          </p:cNvPicPr>
          <p:nvPr/>
        </p:nvPicPr>
        <p:blipFill>
          <a:blip r:embed="rId9"/>
          <a:stretch/>
        </p:blipFill>
        <p:spPr bwMode="auto">
          <a:xfrm>
            <a:off x="3724218" y="2978081"/>
            <a:ext cx="117634" cy="117634"/>
          </a:xfrm>
          <a:prstGeom prst="rect">
            <a:avLst/>
          </a:prstGeom>
        </p:spPr>
      </p:pic>
      <p:pic>
        <p:nvPicPr>
          <p:cNvPr id="20" name="Grafik 19">
            <a:hlinkClick r:id="rId10"/>
            <a:extLst>
              <a:ext uri="{FF2B5EF4-FFF2-40B4-BE49-F238E27FC236}">
                <a16:creationId xmlns:a16="http://schemas.microsoft.com/office/drawing/2014/main" id="{828F495A-BA37-44F0-A8E7-2CD79DD659D8}"/>
              </a:ext>
            </a:extLst>
          </p:cNvPr>
          <p:cNvPicPr>
            <a:picLocks noChangeAspect="1"/>
          </p:cNvPicPr>
          <p:nvPr/>
        </p:nvPicPr>
        <p:blipFill>
          <a:blip r:embed="rId11"/>
          <a:stretch/>
        </p:blipFill>
        <p:spPr bwMode="auto">
          <a:xfrm>
            <a:off x="3731090" y="2845993"/>
            <a:ext cx="110762" cy="110762"/>
          </a:xfrm>
          <a:prstGeom prst="rect">
            <a:avLst/>
          </a:prstGeom>
        </p:spPr>
      </p:pic>
      <p:sp>
        <p:nvSpPr>
          <p:cNvPr id="21" name="Textfeld 20">
            <a:extLst>
              <a:ext uri="{FF2B5EF4-FFF2-40B4-BE49-F238E27FC236}">
                <a16:creationId xmlns:a16="http://schemas.microsoft.com/office/drawing/2014/main" id="{4E63B878-9924-4529-8E47-140B420112D4}"/>
              </a:ext>
            </a:extLst>
          </p:cNvPr>
          <p:cNvSpPr txBox="1"/>
          <p:nvPr/>
        </p:nvSpPr>
        <p:spPr bwMode="auto">
          <a:xfrm>
            <a:off x="2808312" y="2930840"/>
            <a:ext cx="933269" cy="181588"/>
          </a:xfrm>
          <a:prstGeom prst="rect">
            <a:avLst/>
          </a:prstGeom>
          <a:noFill/>
        </p:spPr>
        <p:txBody>
          <a:bodyPr wrap="none" rtlCol="0">
            <a:spAutoFit/>
          </a:bodyPr>
          <a:lstStyle/>
          <a:p>
            <a:pPr algn="r">
              <a:defRPr/>
            </a:pPr>
            <a:r>
              <a:rPr lang="de-DE" sz="580" dirty="0">
                <a:hlinkClick r:id="rId8"/>
              </a:rPr>
              <a:t>https://zfh.uni-siegen.de</a:t>
            </a:r>
            <a:endParaRPr sz="580" dirty="0"/>
          </a:p>
        </p:txBody>
      </p:sp>
      <p:sp>
        <p:nvSpPr>
          <p:cNvPr id="22" name="Textfeld 21">
            <a:extLst>
              <a:ext uri="{FF2B5EF4-FFF2-40B4-BE49-F238E27FC236}">
                <a16:creationId xmlns:a16="http://schemas.microsoft.com/office/drawing/2014/main" id="{21732A94-47EF-46B1-9C7F-343E3DC71CDB}"/>
              </a:ext>
            </a:extLst>
          </p:cNvPr>
          <p:cNvSpPr txBox="1"/>
          <p:nvPr/>
        </p:nvSpPr>
        <p:spPr bwMode="auto">
          <a:xfrm>
            <a:off x="3154206" y="2803961"/>
            <a:ext cx="581345" cy="180947"/>
          </a:xfrm>
          <a:prstGeom prst="rect">
            <a:avLst/>
          </a:prstGeom>
          <a:noFill/>
        </p:spPr>
        <p:txBody>
          <a:bodyPr wrap="square" rtlCol="0">
            <a:spAutoFit/>
          </a:bodyPr>
          <a:lstStyle/>
          <a:p>
            <a:pPr algn="r">
              <a:defRPr/>
            </a:pPr>
            <a:r>
              <a:rPr lang="de-DE" sz="576" dirty="0">
                <a:hlinkClick r:id="rId10"/>
              </a:rPr>
              <a:t>@zfh_usi</a:t>
            </a:r>
            <a:endParaRPr lang="de-DE" sz="576" dirty="0"/>
          </a:p>
        </p:txBody>
      </p:sp>
    </p:spTree>
  </p:cSld>
  <p:clrMapOvr>
    <a:masterClrMapping/>
  </p:clrMapOvr>
  <p:transition spd="slow" advTm="7000">
    <p:wipe/>
  </p:transition>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633</Words>
  <Application>Microsoft Office PowerPoint</Application>
  <DocSecurity>0</DocSecurity>
  <PresentationFormat>Benutzerdefiniert</PresentationFormat>
  <Paragraphs>65</Paragraphs>
  <Slides>6</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6</vt:i4>
      </vt:variant>
    </vt:vector>
  </HeadingPairs>
  <TitlesOfParts>
    <vt:vector size="13" baseType="lpstr">
      <vt:lpstr>Arial</vt:lpstr>
      <vt:lpstr>Bliss 2 ExtraLight</vt:lpstr>
      <vt:lpstr>Bliss 2 Light</vt:lpstr>
      <vt:lpstr>Bliss 2 Regular</vt:lpstr>
      <vt:lpstr>Calibri</vt:lpstr>
      <vt:lpstr>Calibri Light</vt:lpstr>
      <vt:lpstr>Office</vt:lpstr>
      <vt:lpstr>Methoden- Mittwoch</vt:lpstr>
      <vt:lpstr>  Warm Up  Tier-Stimmungsbild</vt:lpstr>
      <vt:lpstr>PowerPoint-Präsentation</vt:lpstr>
      <vt:lpstr>PowerPoint-Präsentation</vt:lpstr>
      <vt:lpstr>PowerPoint-Präsentation</vt:lpstr>
      <vt:lpstr>Lizenzhinweis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Methoden- Mittwoch</dc:title>
  <dc:subject/>
  <dc:creator>Hokkaömeroglu, Onur Fatih</dc:creator>
  <cp:keywords/>
  <dc:description/>
  <cp:lastModifiedBy>Müller, Melanie</cp:lastModifiedBy>
  <cp:revision>26</cp:revision>
  <dcterms:created xsi:type="dcterms:W3CDTF">2022-02-01T14:23:27Z</dcterms:created>
  <dcterms:modified xsi:type="dcterms:W3CDTF">2022-04-13T13:37:27Z</dcterms:modified>
  <cp:category/>
  <dc:identifier/>
  <cp:contentStatus/>
  <dc:language/>
  <cp:version/>
</cp:coreProperties>
</file>